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9"/>
  </p:notesMasterIdLst>
  <p:sldIdLst>
    <p:sldId id="276" r:id="rId3"/>
    <p:sldId id="258" r:id="rId4"/>
    <p:sldId id="278" r:id="rId5"/>
    <p:sldId id="259" r:id="rId6"/>
    <p:sldId id="262" r:id="rId7"/>
    <p:sldId id="257" r:id="rId8"/>
    <p:sldId id="260" r:id="rId9"/>
    <p:sldId id="261" r:id="rId10"/>
    <p:sldId id="263" r:id="rId11"/>
    <p:sldId id="264" r:id="rId12"/>
    <p:sldId id="265" r:id="rId13"/>
    <p:sldId id="266" r:id="rId14"/>
    <p:sldId id="267" r:id="rId15"/>
    <p:sldId id="268" r:id="rId16"/>
    <p:sldId id="269" r:id="rId17"/>
    <p:sldId id="27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1CE1D58-8116-48A1-BA52-16B48BF690B1}" v="98" dt="2022-09-18T14:08:35.8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7515" autoAdjust="0"/>
  </p:normalViewPr>
  <p:slideViewPr>
    <p:cSldViewPr snapToGrid="0">
      <p:cViewPr varScale="1">
        <p:scale>
          <a:sx n="70" d="100"/>
          <a:sy n="70" d="100"/>
        </p:scale>
        <p:origin x="1123"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imene" userId="e83c6966-9149-4e23-a316-0e16f2e1fc24" providerId="ADAL" clId="{E1CE1D58-8116-48A1-BA52-16B48BF690B1}"/>
    <pc:docChg chg="undo custSel addSld delSld modSld sldOrd">
      <pc:chgData name="cimene" userId="e83c6966-9149-4e23-a316-0e16f2e1fc24" providerId="ADAL" clId="{E1CE1D58-8116-48A1-BA52-16B48BF690B1}" dt="2022-09-20T08:25:48.763" v="9842" actId="20577"/>
      <pc:docMkLst>
        <pc:docMk/>
      </pc:docMkLst>
      <pc:sldChg chg="del">
        <pc:chgData name="cimene" userId="e83c6966-9149-4e23-a316-0e16f2e1fc24" providerId="ADAL" clId="{E1CE1D58-8116-48A1-BA52-16B48BF690B1}" dt="2022-09-18T18:30:50.042" v="9763" actId="47"/>
        <pc:sldMkLst>
          <pc:docMk/>
          <pc:sldMk cId="567786862" sldId="256"/>
        </pc:sldMkLst>
      </pc:sldChg>
      <pc:sldChg chg="modNotesTx">
        <pc:chgData name="cimene" userId="e83c6966-9149-4e23-a316-0e16f2e1fc24" providerId="ADAL" clId="{E1CE1D58-8116-48A1-BA52-16B48BF690B1}" dt="2022-09-18T09:40:39.431" v="8388"/>
        <pc:sldMkLst>
          <pc:docMk/>
          <pc:sldMk cId="1928091841" sldId="257"/>
        </pc:sldMkLst>
      </pc:sldChg>
      <pc:sldChg chg="addSp modSp modNotesTx">
        <pc:chgData name="cimene" userId="e83c6966-9149-4e23-a316-0e16f2e1fc24" providerId="ADAL" clId="{E1CE1D58-8116-48A1-BA52-16B48BF690B1}" dt="2022-09-20T07:22:31.976" v="9839" actId="20577"/>
        <pc:sldMkLst>
          <pc:docMk/>
          <pc:sldMk cId="3552523297" sldId="258"/>
        </pc:sldMkLst>
        <pc:spChg chg="add mod">
          <ac:chgData name="cimene" userId="e83c6966-9149-4e23-a316-0e16f2e1fc24" providerId="ADAL" clId="{E1CE1D58-8116-48A1-BA52-16B48BF690B1}" dt="2022-09-16T20:49:42.625" v="406"/>
          <ac:spMkLst>
            <pc:docMk/>
            <pc:sldMk cId="3552523297" sldId="258"/>
            <ac:spMk id="27" creationId="{FF3973DC-D3DD-FD92-06A0-FE04BBEB006C}"/>
          </ac:spMkLst>
        </pc:spChg>
      </pc:sldChg>
      <pc:sldChg chg="modSp mod modNotesTx">
        <pc:chgData name="cimene" userId="e83c6966-9149-4e23-a316-0e16f2e1fc24" providerId="ADAL" clId="{E1CE1D58-8116-48A1-BA52-16B48BF690B1}" dt="2022-09-20T07:25:18.805" v="9841" actId="20577"/>
        <pc:sldMkLst>
          <pc:docMk/>
          <pc:sldMk cId="3460035482" sldId="259"/>
        </pc:sldMkLst>
        <pc:spChg chg="mod">
          <ac:chgData name="cimene" userId="e83c6966-9149-4e23-a316-0e16f2e1fc24" providerId="ADAL" clId="{E1CE1D58-8116-48A1-BA52-16B48BF690B1}" dt="2022-09-16T13:31:32.640" v="138" actId="20577"/>
          <ac:spMkLst>
            <pc:docMk/>
            <pc:sldMk cId="3460035482" sldId="259"/>
            <ac:spMk id="4" creationId="{92E742C5-9020-AC5B-9CE4-46225861B1AA}"/>
          </ac:spMkLst>
        </pc:spChg>
        <pc:spChg chg="mod">
          <ac:chgData name="cimene" userId="e83c6966-9149-4e23-a316-0e16f2e1fc24" providerId="ADAL" clId="{E1CE1D58-8116-48A1-BA52-16B48BF690B1}" dt="2022-09-16T21:34:31.402" v="1242" actId="20577"/>
          <ac:spMkLst>
            <pc:docMk/>
            <pc:sldMk cId="3460035482" sldId="259"/>
            <ac:spMk id="7" creationId="{8D60E1AC-0FC4-626A-895F-EB4B5894B2EA}"/>
          </ac:spMkLst>
        </pc:spChg>
        <pc:spChg chg="mod">
          <ac:chgData name="cimene" userId="e83c6966-9149-4e23-a316-0e16f2e1fc24" providerId="ADAL" clId="{E1CE1D58-8116-48A1-BA52-16B48BF690B1}" dt="2022-09-16T13:00:17.110" v="25" actId="14100"/>
          <ac:spMkLst>
            <pc:docMk/>
            <pc:sldMk cId="3460035482" sldId="259"/>
            <ac:spMk id="8" creationId="{D10DF29B-BD46-5904-5BB0-9A179FE92C0F}"/>
          </ac:spMkLst>
        </pc:spChg>
      </pc:sldChg>
      <pc:sldChg chg="modSp mod modNotesTx">
        <pc:chgData name="cimene" userId="e83c6966-9149-4e23-a316-0e16f2e1fc24" providerId="ADAL" clId="{E1CE1D58-8116-48A1-BA52-16B48BF690B1}" dt="2022-09-18T09:40:55.632" v="8389"/>
        <pc:sldMkLst>
          <pc:docMk/>
          <pc:sldMk cId="4285744471" sldId="260"/>
        </pc:sldMkLst>
        <pc:spChg chg="mod">
          <ac:chgData name="cimene" userId="e83c6966-9149-4e23-a316-0e16f2e1fc24" providerId="ADAL" clId="{E1CE1D58-8116-48A1-BA52-16B48BF690B1}" dt="2022-09-15T22:33:22.696" v="20" actId="20577"/>
          <ac:spMkLst>
            <pc:docMk/>
            <pc:sldMk cId="4285744471" sldId="260"/>
            <ac:spMk id="9" creationId="{609D2575-F835-3EA5-F6AB-6B57E724D12B}"/>
          </ac:spMkLst>
        </pc:spChg>
        <pc:picChg chg="mod">
          <ac:chgData name="cimene" userId="e83c6966-9149-4e23-a316-0e16f2e1fc24" providerId="ADAL" clId="{E1CE1D58-8116-48A1-BA52-16B48BF690B1}" dt="2022-09-15T22:32:35.475" v="1" actId="1076"/>
          <ac:picMkLst>
            <pc:docMk/>
            <pc:sldMk cId="4285744471" sldId="260"/>
            <ac:picMk id="7" creationId="{42F685E9-65A4-0BAA-1FEF-3591F81E3E86}"/>
          </ac:picMkLst>
        </pc:picChg>
        <pc:picChg chg="mod">
          <ac:chgData name="cimene" userId="e83c6966-9149-4e23-a316-0e16f2e1fc24" providerId="ADAL" clId="{E1CE1D58-8116-48A1-BA52-16B48BF690B1}" dt="2022-09-17T19:13:56.112" v="4011" actId="14100"/>
          <ac:picMkLst>
            <pc:docMk/>
            <pc:sldMk cId="4285744471" sldId="260"/>
            <ac:picMk id="10" creationId="{9ECBA997-9682-4928-299D-400C51E036FF}"/>
          </ac:picMkLst>
        </pc:picChg>
      </pc:sldChg>
      <pc:sldChg chg="addSp delSp modSp mod modNotesTx">
        <pc:chgData name="cimene" userId="e83c6966-9149-4e23-a316-0e16f2e1fc24" providerId="ADAL" clId="{E1CE1D58-8116-48A1-BA52-16B48BF690B1}" dt="2022-09-18T18:39:07.737" v="9784" actId="20577"/>
        <pc:sldMkLst>
          <pc:docMk/>
          <pc:sldMk cId="2972106845" sldId="261"/>
        </pc:sldMkLst>
        <pc:spChg chg="add del mod">
          <ac:chgData name="cimene" userId="e83c6966-9149-4e23-a316-0e16f2e1fc24" providerId="ADAL" clId="{E1CE1D58-8116-48A1-BA52-16B48BF690B1}" dt="2022-09-18T10:35:29.200" v="8390" actId="478"/>
          <ac:spMkLst>
            <pc:docMk/>
            <pc:sldMk cId="2972106845" sldId="261"/>
            <ac:spMk id="6" creationId="{31701609-5BF2-DFCE-5B1A-100961A1E1EE}"/>
          </ac:spMkLst>
        </pc:spChg>
        <pc:spChg chg="add mod">
          <ac:chgData name="cimene" userId="e83c6966-9149-4e23-a316-0e16f2e1fc24" providerId="ADAL" clId="{E1CE1D58-8116-48A1-BA52-16B48BF690B1}" dt="2022-09-18T10:35:41.331" v="8395" actId="1076"/>
          <ac:spMkLst>
            <pc:docMk/>
            <pc:sldMk cId="2972106845" sldId="261"/>
            <ac:spMk id="7" creationId="{9E934B49-9A35-B0E4-3DD9-CD4FCFFFF6AA}"/>
          </ac:spMkLst>
        </pc:spChg>
        <pc:picChg chg="add mod">
          <ac:chgData name="cimene" userId="e83c6966-9149-4e23-a316-0e16f2e1fc24" providerId="ADAL" clId="{E1CE1D58-8116-48A1-BA52-16B48BF690B1}" dt="2022-09-16T22:10:44.887" v="2539"/>
          <ac:picMkLst>
            <pc:docMk/>
            <pc:sldMk cId="2972106845" sldId="261"/>
            <ac:picMk id="8" creationId="{47EC4A79-E161-1E37-8204-D496AF5E64E6}"/>
          </ac:picMkLst>
        </pc:picChg>
        <pc:picChg chg="add del mod">
          <ac:chgData name="cimene" userId="e83c6966-9149-4e23-a316-0e16f2e1fc24" providerId="ADAL" clId="{E1CE1D58-8116-48A1-BA52-16B48BF690B1}" dt="2022-09-18T10:35:47.663" v="8397" actId="478"/>
          <ac:picMkLst>
            <pc:docMk/>
            <pc:sldMk cId="2972106845" sldId="261"/>
            <ac:picMk id="10" creationId="{BD202EC9-C169-C1D1-7F93-793A22540526}"/>
          </ac:picMkLst>
        </pc:picChg>
        <pc:picChg chg="add mod">
          <ac:chgData name="cimene" userId="e83c6966-9149-4e23-a316-0e16f2e1fc24" providerId="ADAL" clId="{E1CE1D58-8116-48A1-BA52-16B48BF690B1}" dt="2022-09-18T10:38:12.608" v="8405" actId="1076"/>
          <ac:picMkLst>
            <pc:docMk/>
            <pc:sldMk cId="2972106845" sldId="261"/>
            <ac:picMk id="12" creationId="{F5F3F92A-FCFA-E41B-9AEE-3F93517E9309}"/>
          </ac:picMkLst>
        </pc:picChg>
        <pc:picChg chg="add mod">
          <ac:chgData name="cimene" userId="e83c6966-9149-4e23-a316-0e16f2e1fc24" providerId="ADAL" clId="{E1CE1D58-8116-48A1-BA52-16B48BF690B1}" dt="2022-09-18T10:38:09.450" v="8404" actId="1076"/>
          <ac:picMkLst>
            <pc:docMk/>
            <pc:sldMk cId="2972106845" sldId="261"/>
            <ac:picMk id="14" creationId="{1FF53613-DFDC-B687-4BA2-7011F2F6B329}"/>
          </ac:picMkLst>
        </pc:picChg>
        <pc:picChg chg="add mod">
          <ac:chgData name="cimene" userId="e83c6966-9149-4e23-a316-0e16f2e1fc24" providerId="ADAL" clId="{E1CE1D58-8116-48A1-BA52-16B48BF690B1}" dt="2022-09-18T10:35:35.969" v="8393" actId="14100"/>
          <ac:picMkLst>
            <pc:docMk/>
            <pc:sldMk cId="2972106845" sldId="261"/>
            <ac:picMk id="15362" creationId="{40B7293A-3087-595E-80C6-E542B4664BE7}"/>
          </ac:picMkLst>
        </pc:picChg>
      </pc:sldChg>
      <pc:sldChg chg="addSp delSp modSp mod ord modNotesTx">
        <pc:chgData name="cimene" userId="e83c6966-9149-4e23-a316-0e16f2e1fc24" providerId="ADAL" clId="{E1CE1D58-8116-48A1-BA52-16B48BF690B1}" dt="2022-09-18T09:40:23.464" v="8387" actId="20577"/>
        <pc:sldMkLst>
          <pc:docMk/>
          <pc:sldMk cId="2557955919" sldId="262"/>
        </pc:sldMkLst>
        <pc:picChg chg="add mod">
          <ac:chgData name="cimene" userId="e83c6966-9149-4e23-a316-0e16f2e1fc24" providerId="ADAL" clId="{E1CE1D58-8116-48A1-BA52-16B48BF690B1}" dt="2022-09-16T22:27:37.949" v="3077"/>
          <ac:picMkLst>
            <pc:docMk/>
            <pc:sldMk cId="2557955919" sldId="262"/>
            <ac:picMk id="5" creationId="{9A902620-615B-C6F6-2750-ED39ED7E9033}"/>
          </ac:picMkLst>
        </pc:picChg>
        <pc:picChg chg="add del mod">
          <ac:chgData name="cimene" userId="e83c6966-9149-4e23-a316-0e16f2e1fc24" providerId="ADAL" clId="{E1CE1D58-8116-48A1-BA52-16B48BF690B1}" dt="2022-09-16T22:29:23.020" v="3166" actId="478"/>
          <ac:picMkLst>
            <pc:docMk/>
            <pc:sldMk cId="2557955919" sldId="262"/>
            <ac:picMk id="7" creationId="{571E0CDA-EC3D-963A-A668-357DB10A87F0}"/>
          </ac:picMkLst>
        </pc:picChg>
        <pc:picChg chg="add mod">
          <ac:chgData name="cimene" userId="e83c6966-9149-4e23-a316-0e16f2e1fc24" providerId="ADAL" clId="{E1CE1D58-8116-48A1-BA52-16B48BF690B1}" dt="2022-09-16T22:29:29.614" v="3168" actId="1076"/>
          <ac:picMkLst>
            <pc:docMk/>
            <pc:sldMk cId="2557955919" sldId="262"/>
            <ac:picMk id="9" creationId="{96CDDF55-6AEE-2A96-A338-24F7F954F2E1}"/>
          </ac:picMkLst>
        </pc:picChg>
      </pc:sldChg>
      <pc:sldChg chg="addSp delSp modSp mod modNotesTx">
        <pc:chgData name="cimene" userId="e83c6966-9149-4e23-a316-0e16f2e1fc24" providerId="ADAL" clId="{E1CE1D58-8116-48A1-BA52-16B48BF690B1}" dt="2022-09-18T18:38:59.937" v="9782" actId="20577"/>
        <pc:sldMkLst>
          <pc:docMk/>
          <pc:sldMk cId="123721650" sldId="263"/>
        </pc:sldMkLst>
        <pc:spChg chg="add mod">
          <ac:chgData name="cimene" userId="e83c6966-9149-4e23-a316-0e16f2e1fc24" providerId="ADAL" clId="{E1CE1D58-8116-48A1-BA52-16B48BF690B1}" dt="2022-09-17T19:19:40.462" v="4469" actId="14100"/>
          <ac:spMkLst>
            <pc:docMk/>
            <pc:sldMk cId="123721650" sldId="263"/>
            <ac:spMk id="5" creationId="{DBCB8499-3A5C-0620-64D8-298EF08603E7}"/>
          </ac:spMkLst>
        </pc:spChg>
        <pc:spChg chg="add del mod">
          <ac:chgData name="cimene" userId="e83c6966-9149-4e23-a316-0e16f2e1fc24" providerId="ADAL" clId="{E1CE1D58-8116-48A1-BA52-16B48BF690B1}" dt="2022-09-17T19:14:22.214" v="4045" actId="478"/>
          <ac:spMkLst>
            <pc:docMk/>
            <pc:sldMk cId="123721650" sldId="263"/>
            <ac:spMk id="6" creationId="{3674E97A-F075-1B39-2F37-367B6C18420A}"/>
          </ac:spMkLst>
        </pc:spChg>
        <pc:picChg chg="add mod">
          <ac:chgData name="cimene" userId="e83c6966-9149-4e23-a316-0e16f2e1fc24" providerId="ADAL" clId="{E1CE1D58-8116-48A1-BA52-16B48BF690B1}" dt="2022-09-17T19:14:36.920" v="4046"/>
          <ac:picMkLst>
            <pc:docMk/>
            <pc:sldMk cId="123721650" sldId="263"/>
            <ac:picMk id="7" creationId="{A1390F48-F5AD-8692-349A-32B67E2DA5C6}"/>
          </ac:picMkLst>
        </pc:picChg>
        <pc:picChg chg="add mod">
          <ac:chgData name="cimene" userId="e83c6966-9149-4e23-a316-0e16f2e1fc24" providerId="ADAL" clId="{E1CE1D58-8116-48A1-BA52-16B48BF690B1}" dt="2022-09-18T10:45:28.835" v="8413" actId="1076"/>
          <ac:picMkLst>
            <pc:docMk/>
            <pc:sldMk cId="123721650" sldId="263"/>
            <ac:picMk id="9" creationId="{9621C7B2-69AA-6CFF-8D11-14D940986BE6}"/>
          </ac:picMkLst>
        </pc:picChg>
      </pc:sldChg>
      <pc:sldChg chg="addSp modSp mod modNotesTx">
        <pc:chgData name="cimene" userId="e83c6966-9149-4e23-a316-0e16f2e1fc24" providerId="ADAL" clId="{E1CE1D58-8116-48A1-BA52-16B48BF690B1}" dt="2022-09-18T18:38:49.963" v="9780" actId="20577"/>
        <pc:sldMkLst>
          <pc:docMk/>
          <pc:sldMk cId="1464962232" sldId="264"/>
        </pc:sldMkLst>
        <pc:spChg chg="add mod">
          <ac:chgData name="cimene" userId="e83c6966-9149-4e23-a316-0e16f2e1fc24" providerId="ADAL" clId="{E1CE1D58-8116-48A1-BA52-16B48BF690B1}" dt="2022-09-18T10:52:54.497" v="8444" actId="20577"/>
          <ac:spMkLst>
            <pc:docMk/>
            <pc:sldMk cId="1464962232" sldId="264"/>
            <ac:spMk id="6" creationId="{A8987E6F-0A2B-BCDC-0617-53607CC85B20}"/>
          </ac:spMkLst>
        </pc:spChg>
        <pc:picChg chg="add mod">
          <ac:chgData name="cimene" userId="e83c6966-9149-4e23-a316-0e16f2e1fc24" providerId="ADAL" clId="{E1CE1D58-8116-48A1-BA52-16B48BF690B1}" dt="2022-09-17T19:22:14.885" v="4770"/>
          <ac:picMkLst>
            <pc:docMk/>
            <pc:sldMk cId="1464962232" sldId="264"/>
            <ac:picMk id="5" creationId="{B3DE2B5E-414A-828E-2099-8A1AE8099180}"/>
          </ac:picMkLst>
        </pc:picChg>
        <pc:picChg chg="add mod">
          <ac:chgData name="cimene" userId="e83c6966-9149-4e23-a316-0e16f2e1fc24" providerId="ADAL" clId="{E1CE1D58-8116-48A1-BA52-16B48BF690B1}" dt="2022-09-18T10:51:29.935" v="8427" actId="1076"/>
          <ac:picMkLst>
            <pc:docMk/>
            <pc:sldMk cId="1464962232" sldId="264"/>
            <ac:picMk id="8" creationId="{963F04D6-FF2F-8644-2BF6-34297FACD3EE}"/>
          </ac:picMkLst>
        </pc:picChg>
      </pc:sldChg>
      <pc:sldChg chg="addSp delSp modSp mod modNotesTx">
        <pc:chgData name="cimene" userId="e83c6966-9149-4e23-a316-0e16f2e1fc24" providerId="ADAL" clId="{E1CE1D58-8116-48A1-BA52-16B48BF690B1}" dt="2022-09-18T18:38:32.641" v="9778" actId="20577"/>
        <pc:sldMkLst>
          <pc:docMk/>
          <pc:sldMk cId="1099013591" sldId="265"/>
        </pc:sldMkLst>
        <pc:spChg chg="add mod">
          <ac:chgData name="cimene" userId="e83c6966-9149-4e23-a316-0e16f2e1fc24" providerId="ADAL" clId="{E1CE1D58-8116-48A1-BA52-16B48BF690B1}" dt="2022-09-18T12:01:31.352" v="8626" actId="20577"/>
          <ac:spMkLst>
            <pc:docMk/>
            <pc:sldMk cId="1099013591" sldId="265"/>
            <ac:spMk id="6" creationId="{D6C604A0-CA3B-8AD0-4BF3-525A61A22A49}"/>
          </ac:spMkLst>
        </pc:spChg>
        <pc:picChg chg="add mod">
          <ac:chgData name="cimene" userId="e83c6966-9149-4e23-a316-0e16f2e1fc24" providerId="ADAL" clId="{E1CE1D58-8116-48A1-BA52-16B48BF690B1}" dt="2022-09-17T19:27:00.017" v="4903"/>
          <ac:picMkLst>
            <pc:docMk/>
            <pc:sldMk cId="1099013591" sldId="265"/>
            <ac:picMk id="5" creationId="{71BFA90A-1BB6-59F9-C53E-49054CEBE038}"/>
          </ac:picMkLst>
        </pc:picChg>
        <pc:picChg chg="add mod">
          <ac:chgData name="cimene" userId="e83c6966-9149-4e23-a316-0e16f2e1fc24" providerId="ADAL" clId="{E1CE1D58-8116-48A1-BA52-16B48BF690B1}" dt="2022-09-18T11:59:21.270" v="8606" actId="14100"/>
          <ac:picMkLst>
            <pc:docMk/>
            <pc:sldMk cId="1099013591" sldId="265"/>
            <ac:picMk id="8" creationId="{6E6F901B-C789-7367-68EB-95FD7B705364}"/>
          </ac:picMkLst>
        </pc:picChg>
        <pc:picChg chg="add del mod">
          <ac:chgData name="cimene" userId="e83c6966-9149-4e23-a316-0e16f2e1fc24" providerId="ADAL" clId="{E1CE1D58-8116-48A1-BA52-16B48BF690B1}" dt="2022-09-18T12:00:27.837" v="8611" actId="478"/>
          <ac:picMkLst>
            <pc:docMk/>
            <pc:sldMk cId="1099013591" sldId="265"/>
            <ac:picMk id="10" creationId="{6B183302-52D3-F5E1-B0CB-2DA193EAD1FD}"/>
          </ac:picMkLst>
        </pc:picChg>
        <pc:picChg chg="add mod">
          <ac:chgData name="cimene" userId="e83c6966-9149-4e23-a316-0e16f2e1fc24" providerId="ADAL" clId="{E1CE1D58-8116-48A1-BA52-16B48BF690B1}" dt="2022-09-18T12:00:45.151" v="8616" actId="1076"/>
          <ac:picMkLst>
            <pc:docMk/>
            <pc:sldMk cId="1099013591" sldId="265"/>
            <ac:picMk id="12" creationId="{90D3C39D-029F-A129-3E68-A00BCBB62108}"/>
          </ac:picMkLst>
        </pc:picChg>
      </pc:sldChg>
      <pc:sldChg chg="addSp delSp modSp mod modNotesTx">
        <pc:chgData name="cimene" userId="e83c6966-9149-4e23-a316-0e16f2e1fc24" providerId="ADAL" clId="{E1CE1D58-8116-48A1-BA52-16B48BF690B1}" dt="2022-09-18T18:37:31.175" v="9773"/>
        <pc:sldMkLst>
          <pc:docMk/>
          <pc:sldMk cId="530367870" sldId="266"/>
        </pc:sldMkLst>
        <pc:spChg chg="add mod">
          <ac:chgData name="cimene" userId="e83c6966-9149-4e23-a316-0e16f2e1fc24" providerId="ADAL" clId="{E1CE1D58-8116-48A1-BA52-16B48BF690B1}" dt="2022-09-17T19:27:48.817" v="4924" actId="20577"/>
          <ac:spMkLst>
            <pc:docMk/>
            <pc:sldMk cId="530367870" sldId="266"/>
            <ac:spMk id="6" creationId="{14109CC3-39F5-C173-DA84-C4FC9878CD6E}"/>
          </ac:spMkLst>
        </pc:spChg>
        <pc:spChg chg="add del mod">
          <ac:chgData name="cimene" userId="e83c6966-9149-4e23-a316-0e16f2e1fc24" providerId="ADAL" clId="{E1CE1D58-8116-48A1-BA52-16B48BF690B1}" dt="2022-09-18T12:17:58.400" v="8988" actId="478"/>
          <ac:spMkLst>
            <pc:docMk/>
            <pc:sldMk cId="530367870" sldId="266"/>
            <ac:spMk id="9" creationId="{A35B0803-E460-8FBD-1EBF-C393266BE152}"/>
          </ac:spMkLst>
        </pc:spChg>
        <pc:spChg chg="add mod">
          <ac:chgData name="cimene" userId="e83c6966-9149-4e23-a316-0e16f2e1fc24" providerId="ADAL" clId="{E1CE1D58-8116-48A1-BA52-16B48BF690B1}" dt="2022-09-18T12:18:42.261" v="9027" actId="1035"/>
          <ac:spMkLst>
            <pc:docMk/>
            <pc:sldMk cId="530367870" sldId="266"/>
            <ac:spMk id="12" creationId="{2AA55E43-0838-D80B-3A87-9D76559ED8C8}"/>
          </ac:spMkLst>
        </pc:spChg>
        <pc:spChg chg="add mod">
          <ac:chgData name="cimene" userId="e83c6966-9149-4e23-a316-0e16f2e1fc24" providerId="ADAL" clId="{E1CE1D58-8116-48A1-BA52-16B48BF690B1}" dt="2022-09-18T12:25:06.506" v="9039" actId="1076"/>
          <ac:spMkLst>
            <pc:docMk/>
            <pc:sldMk cId="530367870" sldId="266"/>
            <ac:spMk id="15" creationId="{081F4AB2-E247-BC56-5B53-395C90279FB7}"/>
          </ac:spMkLst>
        </pc:spChg>
        <pc:spChg chg="add mod">
          <ac:chgData name="cimene" userId="e83c6966-9149-4e23-a316-0e16f2e1fc24" providerId="ADAL" clId="{E1CE1D58-8116-48A1-BA52-16B48BF690B1}" dt="2022-09-18T12:26:48.875" v="9047" actId="1076"/>
          <ac:spMkLst>
            <pc:docMk/>
            <pc:sldMk cId="530367870" sldId="266"/>
            <ac:spMk id="18" creationId="{0F83FF28-942D-6977-1E2D-CEBD4FFF4846}"/>
          </ac:spMkLst>
        </pc:spChg>
        <pc:spChg chg="add mod">
          <ac:chgData name="cimene" userId="e83c6966-9149-4e23-a316-0e16f2e1fc24" providerId="ADAL" clId="{E1CE1D58-8116-48A1-BA52-16B48BF690B1}" dt="2022-09-18T12:30:31.800" v="9074" actId="1076"/>
          <ac:spMkLst>
            <pc:docMk/>
            <pc:sldMk cId="530367870" sldId="266"/>
            <ac:spMk id="22" creationId="{A2D7BF57-32BB-4595-411B-06FD5463FEC8}"/>
          </ac:spMkLst>
        </pc:spChg>
        <pc:picChg chg="add mod">
          <ac:chgData name="cimene" userId="e83c6966-9149-4e23-a316-0e16f2e1fc24" providerId="ADAL" clId="{E1CE1D58-8116-48A1-BA52-16B48BF690B1}" dt="2022-09-17T19:27:40.016" v="4914"/>
          <ac:picMkLst>
            <pc:docMk/>
            <pc:sldMk cId="530367870" sldId="266"/>
            <ac:picMk id="5" creationId="{6E7D98D0-FB6A-6E00-A479-4C647A9DCD94}"/>
          </ac:picMkLst>
        </pc:picChg>
        <pc:picChg chg="add del mod">
          <ac:chgData name="cimene" userId="e83c6966-9149-4e23-a316-0e16f2e1fc24" providerId="ADAL" clId="{E1CE1D58-8116-48A1-BA52-16B48BF690B1}" dt="2022-09-18T12:17:55.177" v="8987" actId="478"/>
          <ac:picMkLst>
            <pc:docMk/>
            <pc:sldMk cId="530367870" sldId="266"/>
            <ac:picMk id="10242" creationId="{341D6B82-1D32-A624-1186-E7FE74F16C45}"/>
          </ac:picMkLst>
        </pc:picChg>
        <pc:picChg chg="add mod">
          <ac:chgData name="cimene" userId="e83c6966-9149-4e23-a316-0e16f2e1fc24" providerId="ADAL" clId="{E1CE1D58-8116-48A1-BA52-16B48BF690B1}" dt="2022-09-18T12:18:36.411" v="9011" actId="14100"/>
          <ac:picMkLst>
            <pc:docMk/>
            <pc:sldMk cId="530367870" sldId="266"/>
            <ac:picMk id="10244" creationId="{60759C3E-41E0-4758-84D1-DEA4BF448DA6}"/>
          </ac:picMkLst>
        </pc:picChg>
        <pc:picChg chg="add mod">
          <ac:chgData name="cimene" userId="e83c6966-9149-4e23-a316-0e16f2e1fc24" providerId="ADAL" clId="{E1CE1D58-8116-48A1-BA52-16B48BF690B1}" dt="2022-09-18T12:24:32.223" v="9033" actId="1076"/>
          <ac:picMkLst>
            <pc:docMk/>
            <pc:sldMk cId="530367870" sldId="266"/>
            <ac:picMk id="10246" creationId="{280AD0BC-4A3A-0F07-1D00-D47AEFC2957F}"/>
          </ac:picMkLst>
        </pc:picChg>
        <pc:picChg chg="add mod">
          <ac:chgData name="cimene" userId="e83c6966-9149-4e23-a316-0e16f2e1fc24" providerId="ADAL" clId="{E1CE1D58-8116-48A1-BA52-16B48BF690B1}" dt="2022-09-18T12:26:21.297" v="9042" actId="1076"/>
          <ac:picMkLst>
            <pc:docMk/>
            <pc:sldMk cId="530367870" sldId="266"/>
            <ac:picMk id="10248" creationId="{90989B5F-045B-7237-B72C-535911A16FFF}"/>
          </ac:picMkLst>
        </pc:picChg>
        <pc:picChg chg="add del mod">
          <ac:chgData name="cimene" userId="e83c6966-9149-4e23-a316-0e16f2e1fc24" providerId="ADAL" clId="{E1CE1D58-8116-48A1-BA52-16B48BF690B1}" dt="2022-09-18T12:28:46.973" v="9053" actId="478"/>
          <ac:picMkLst>
            <pc:docMk/>
            <pc:sldMk cId="530367870" sldId="266"/>
            <ac:picMk id="10250" creationId="{3A8F2A30-E48F-F0F4-34CA-D29AA1209A7C}"/>
          </ac:picMkLst>
        </pc:picChg>
        <pc:picChg chg="add mod">
          <ac:chgData name="cimene" userId="e83c6966-9149-4e23-a316-0e16f2e1fc24" providerId="ADAL" clId="{E1CE1D58-8116-48A1-BA52-16B48BF690B1}" dt="2022-09-18T12:30:21.702" v="9068" actId="1037"/>
          <ac:picMkLst>
            <pc:docMk/>
            <pc:sldMk cId="530367870" sldId="266"/>
            <ac:picMk id="10252" creationId="{99D6D3DE-2505-7872-9901-384B3503A412}"/>
          </ac:picMkLst>
        </pc:picChg>
      </pc:sldChg>
      <pc:sldChg chg="addSp delSp modSp mod modNotesTx">
        <pc:chgData name="cimene" userId="e83c6966-9149-4e23-a316-0e16f2e1fc24" providerId="ADAL" clId="{E1CE1D58-8116-48A1-BA52-16B48BF690B1}" dt="2022-09-18T18:33:39.555" v="9772" actId="20577"/>
        <pc:sldMkLst>
          <pc:docMk/>
          <pc:sldMk cId="3191235320" sldId="267"/>
        </pc:sldMkLst>
        <pc:spChg chg="add mod">
          <ac:chgData name="cimene" userId="e83c6966-9149-4e23-a316-0e16f2e1fc24" providerId="ADAL" clId="{E1CE1D58-8116-48A1-BA52-16B48BF690B1}" dt="2022-09-17T19:39:42.010" v="5751" actId="313"/>
          <ac:spMkLst>
            <pc:docMk/>
            <pc:sldMk cId="3191235320" sldId="267"/>
            <ac:spMk id="6" creationId="{9A6AAFF8-ECA6-B158-63B3-8F0FECE59A8D}"/>
          </ac:spMkLst>
        </pc:spChg>
        <pc:spChg chg="add del">
          <ac:chgData name="cimene" userId="e83c6966-9149-4e23-a316-0e16f2e1fc24" providerId="ADAL" clId="{E1CE1D58-8116-48A1-BA52-16B48BF690B1}" dt="2022-09-18T13:09:09.236" v="9090" actId="11529"/>
          <ac:spMkLst>
            <pc:docMk/>
            <pc:sldMk cId="3191235320" sldId="267"/>
            <ac:spMk id="11" creationId="{6DE8CFA6-4EB6-E324-446B-1842A68393CB}"/>
          </ac:spMkLst>
        </pc:spChg>
        <pc:picChg chg="add mod">
          <ac:chgData name="cimene" userId="e83c6966-9149-4e23-a316-0e16f2e1fc24" providerId="ADAL" clId="{E1CE1D58-8116-48A1-BA52-16B48BF690B1}" dt="2022-09-17T19:28:15.020" v="4925"/>
          <ac:picMkLst>
            <pc:docMk/>
            <pc:sldMk cId="3191235320" sldId="267"/>
            <ac:picMk id="5" creationId="{8F1A5037-BABB-6271-3BC2-D570C21ED227}"/>
          </ac:picMkLst>
        </pc:picChg>
        <pc:picChg chg="add mod">
          <ac:chgData name="cimene" userId="e83c6966-9149-4e23-a316-0e16f2e1fc24" providerId="ADAL" clId="{E1CE1D58-8116-48A1-BA52-16B48BF690B1}" dt="2022-09-18T13:06:58.671" v="9083" actId="1076"/>
          <ac:picMkLst>
            <pc:docMk/>
            <pc:sldMk cId="3191235320" sldId="267"/>
            <ac:picMk id="8" creationId="{1098507E-7EA1-BF8B-9B38-3AF98B8AAA93}"/>
          </ac:picMkLst>
        </pc:picChg>
        <pc:picChg chg="add del mod">
          <ac:chgData name="cimene" userId="e83c6966-9149-4e23-a316-0e16f2e1fc24" providerId="ADAL" clId="{E1CE1D58-8116-48A1-BA52-16B48BF690B1}" dt="2022-09-18T13:09:12.178" v="9095" actId="22"/>
          <ac:picMkLst>
            <pc:docMk/>
            <pc:sldMk cId="3191235320" sldId="267"/>
            <ac:picMk id="10" creationId="{429EE2F2-C0EA-0E67-21C1-3C8617301021}"/>
          </ac:picMkLst>
        </pc:picChg>
        <pc:picChg chg="add mod">
          <ac:chgData name="cimene" userId="e83c6966-9149-4e23-a316-0e16f2e1fc24" providerId="ADAL" clId="{E1CE1D58-8116-48A1-BA52-16B48BF690B1}" dt="2022-09-18T13:10:27.922" v="9102" actId="14100"/>
          <ac:picMkLst>
            <pc:docMk/>
            <pc:sldMk cId="3191235320" sldId="267"/>
            <ac:picMk id="13" creationId="{5B61749A-D3E6-E5D3-47B2-868D7A1C4F8F}"/>
          </ac:picMkLst>
        </pc:picChg>
      </pc:sldChg>
      <pc:sldChg chg="addSp modSp mod modNotesTx">
        <pc:chgData name="cimene" userId="e83c6966-9149-4e23-a316-0e16f2e1fc24" providerId="ADAL" clId="{E1CE1D58-8116-48A1-BA52-16B48BF690B1}" dt="2022-09-18T18:31:17.559" v="9765" actId="20577"/>
        <pc:sldMkLst>
          <pc:docMk/>
          <pc:sldMk cId="4268610972" sldId="268"/>
        </pc:sldMkLst>
        <pc:spChg chg="add mod">
          <ac:chgData name="cimene" userId="e83c6966-9149-4e23-a316-0e16f2e1fc24" providerId="ADAL" clId="{E1CE1D58-8116-48A1-BA52-16B48BF690B1}" dt="2022-09-18T14:03:16.164" v="9737" actId="20577"/>
          <ac:spMkLst>
            <pc:docMk/>
            <pc:sldMk cId="4268610972" sldId="268"/>
            <ac:spMk id="6" creationId="{ECBE0BC5-7D86-18F7-BD70-36155F57A58D}"/>
          </ac:spMkLst>
        </pc:spChg>
        <pc:picChg chg="add mod">
          <ac:chgData name="cimene" userId="e83c6966-9149-4e23-a316-0e16f2e1fc24" providerId="ADAL" clId="{E1CE1D58-8116-48A1-BA52-16B48BF690B1}" dt="2022-09-17T19:29:14.241" v="4944"/>
          <ac:picMkLst>
            <pc:docMk/>
            <pc:sldMk cId="4268610972" sldId="268"/>
            <ac:picMk id="5" creationId="{14F71434-FB7F-0198-C277-C2C9176001F5}"/>
          </ac:picMkLst>
        </pc:picChg>
        <pc:picChg chg="add mod">
          <ac:chgData name="cimene" userId="e83c6966-9149-4e23-a316-0e16f2e1fc24" providerId="ADAL" clId="{E1CE1D58-8116-48A1-BA52-16B48BF690B1}" dt="2022-09-18T13:59:03.483" v="9715" actId="1076"/>
          <ac:picMkLst>
            <pc:docMk/>
            <pc:sldMk cId="4268610972" sldId="268"/>
            <ac:picMk id="7" creationId="{FFC98B9A-BBAF-B5FD-81F8-E858AD7F28B3}"/>
          </ac:picMkLst>
        </pc:picChg>
      </pc:sldChg>
      <pc:sldChg chg="addSp delSp modSp mod ord modNotesTx">
        <pc:chgData name="cimene" userId="e83c6966-9149-4e23-a316-0e16f2e1fc24" providerId="ADAL" clId="{E1CE1D58-8116-48A1-BA52-16B48BF690B1}" dt="2022-09-18T18:37:44.481" v="9775" actId="20577"/>
        <pc:sldMkLst>
          <pc:docMk/>
          <pc:sldMk cId="2550756962" sldId="269"/>
        </pc:sldMkLst>
        <pc:spChg chg="add mod">
          <ac:chgData name="cimene" userId="e83c6966-9149-4e23-a316-0e16f2e1fc24" providerId="ADAL" clId="{E1CE1D58-8116-48A1-BA52-16B48BF690B1}" dt="2022-09-17T19:30:39.461" v="5002" actId="20577"/>
          <ac:spMkLst>
            <pc:docMk/>
            <pc:sldMk cId="2550756962" sldId="269"/>
            <ac:spMk id="5" creationId="{05CD0334-4E97-1547-BCF0-3C7B7D005647}"/>
          </ac:spMkLst>
        </pc:spChg>
        <pc:picChg chg="add mod">
          <ac:chgData name="cimene" userId="e83c6966-9149-4e23-a316-0e16f2e1fc24" providerId="ADAL" clId="{E1CE1D58-8116-48A1-BA52-16B48BF690B1}" dt="2022-09-17T19:30:14.803" v="4989"/>
          <ac:picMkLst>
            <pc:docMk/>
            <pc:sldMk cId="2550756962" sldId="269"/>
            <ac:picMk id="4" creationId="{8F66D84B-9C0E-58DB-BA96-C167B518F4A0}"/>
          </ac:picMkLst>
        </pc:picChg>
        <pc:picChg chg="add del mod">
          <ac:chgData name="cimene" userId="e83c6966-9149-4e23-a316-0e16f2e1fc24" providerId="ADAL" clId="{E1CE1D58-8116-48A1-BA52-16B48BF690B1}" dt="2022-09-18T13:58:55.136" v="9713" actId="21"/>
          <ac:picMkLst>
            <pc:docMk/>
            <pc:sldMk cId="2550756962" sldId="269"/>
            <ac:picMk id="6" creationId="{4605800F-1A8C-8750-ECB4-FC6CC4BF1BDC}"/>
          </ac:picMkLst>
        </pc:picChg>
        <pc:picChg chg="add mod">
          <ac:chgData name="cimene" userId="e83c6966-9149-4e23-a316-0e16f2e1fc24" providerId="ADAL" clId="{E1CE1D58-8116-48A1-BA52-16B48BF690B1}" dt="2022-09-18T14:00:22.661" v="9721" actId="12788"/>
          <ac:picMkLst>
            <pc:docMk/>
            <pc:sldMk cId="2550756962" sldId="269"/>
            <ac:picMk id="7170" creationId="{F7A1CDAE-DFA6-EAB5-8178-F7C53A2A4641}"/>
          </ac:picMkLst>
        </pc:picChg>
      </pc:sldChg>
      <pc:sldChg chg="del">
        <pc:chgData name="cimene" userId="e83c6966-9149-4e23-a316-0e16f2e1fc24" providerId="ADAL" clId="{E1CE1D58-8116-48A1-BA52-16B48BF690B1}" dt="2022-09-18T14:17:11.205" v="9762" actId="47"/>
        <pc:sldMkLst>
          <pc:docMk/>
          <pc:sldMk cId="2690532753" sldId="270"/>
        </pc:sldMkLst>
      </pc:sldChg>
      <pc:sldChg chg="del">
        <pc:chgData name="cimene" userId="e83c6966-9149-4e23-a316-0e16f2e1fc24" providerId="ADAL" clId="{E1CE1D58-8116-48A1-BA52-16B48BF690B1}" dt="2022-09-18T14:17:10.457" v="9761" actId="47"/>
        <pc:sldMkLst>
          <pc:docMk/>
          <pc:sldMk cId="850184700" sldId="271"/>
        </pc:sldMkLst>
      </pc:sldChg>
      <pc:sldChg chg="del">
        <pc:chgData name="cimene" userId="e83c6966-9149-4e23-a316-0e16f2e1fc24" providerId="ADAL" clId="{E1CE1D58-8116-48A1-BA52-16B48BF690B1}" dt="2022-09-18T14:17:10.002" v="9760" actId="47"/>
        <pc:sldMkLst>
          <pc:docMk/>
          <pc:sldMk cId="2341915547" sldId="272"/>
        </pc:sldMkLst>
      </pc:sldChg>
      <pc:sldChg chg="del">
        <pc:chgData name="cimene" userId="e83c6966-9149-4e23-a316-0e16f2e1fc24" providerId="ADAL" clId="{E1CE1D58-8116-48A1-BA52-16B48BF690B1}" dt="2022-09-18T14:17:09.581" v="9759" actId="47"/>
        <pc:sldMkLst>
          <pc:docMk/>
          <pc:sldMk cId="718423374" sldId="273"/>
        </pc:sldMkLst>
      </pc:sldChg>
      <pc:sldChg chg="del">
        <pc:chgData name="cimene" userId="e83c6966-9149-4e23-a316-0e16f2e1fc24" providerId="ADAL" clId="{E1CE1D58-8116-48A1-BA52-16B48BF690B1}" dt="2022-09-18T14:17:09.142" v="9758" actId="47"/>
        <pc:sldMkLst>
          <pc:docMk/>
          <pc:sldMk cId="1010455952" sldId="274"/>
        </pc:sldMkLst>
      </pc:sldChg>
      <pc:sldChg chg="del">
        <pc:chgData name="cimene" userId="e83c6966-9149-4e23-a316-0e16f2e1fc24" providerId="ADAL" clId="{E1CE1D58-8116-48A1-BA52-16B48BF690B1}" dt="2022-09-18T14:17:08.622" v="9757" actId="47"/>
        <pc:sldMkLst>
          <pc:docMk/>
          <pc:sldMk cId="2905044784" sldId="275"/>
        </pc:sldMkLst>
      </pc:sldChg>
      <pc:sldChg chg="modSp mod">
        <pc:chgData name="cimene" userId="e83c6966-9149-4e23-a316-0e16f2e1fc24" providerId="ADAL" clId="{E1CE1D58-8116-48A1-BA52-16B48BF690B1}" dt="2022-09-20T08:25:48.763" v="9842" actId="20577"/>
        <pc:sldMkLst>
          <pc:docMk/>
          <pc:sldMk cId="540963642" sldId="276"/>
        </pc:sldMkLst>
        <pc:spChg chg="mod">
          <ac:chgData name="cimene" userId="e83c6966-9149-4e23-a316-0e16f2e1fc24" providerId="ADAL" clId="{E1CE1D58-8116-48A1-BA52-16B48BF690B1}" dt="2022-09-20T08:25:48.763" v="9842" actId="20577"/>
          <ac:spMkLst>
            <pc:docMk/>
            <pc:sldMk cId="540963642" sldId="276"/>
            <ac:spMk id="2" creationId="{2F96E82C-0F70-E54D-9142-8DC4689E751D}"/>
          </ac:spMkLst>
        </pc:spChg>
        <pc:spChg chg="mod">
          <ac:chgData name="cimene" userId="e83c6966-9149-4e23-a316-0e16f2e1fc24" providerId="ADAL" clId="{E1CE1D58-8116-48A1-BA52-16B48BF690B1}" dt="2022-09-15T22:33:54.834" v="21" actId="20577"/>
          <ac:spMkLst>
            <pc:docMk/>
            <pc:sldMk cId="540963642" sldId="276"/>
            <ac:spMk id="3" creationId="{79FB94E3-F55B-674B-B9A1-6956095B710C}"/>
          </ac:spMkLst>
        </pc:spChg>
      </pc:sldChg>
      <pc:sldChg chg="modSp mod">
        <pc:chgData name="cimene" userId="e83c6966-9149-4e23-a316-0e16f2e1fc24" providerId="ADAL" clId="{E1CE1D58-8116-48A1-BA52-16B48BF690B1}" dt="2022-09-18T12:27:38.451" v="9049" actId="20577"/>
        <pc:sldMkLst>
          <pc:docMk/>
          <pc:sldMk cId="2640567928" sldId="277"/>
        </pc:sldMkLst>
        <pc:spChg chg="mod">
          <ac:chgData name="cimene" userId="e83c6966-9149-4e23-a316-0e16f2e1fc24" providerId="ADAL" clId="{E1CE1D58-8116-48A1-BA52-16B48BF690B1}" dt="2022-09-18T12:27:38.451" v="9049" actId="20577"/>
          <ac:spMkLst>
            <pc:docMk/>
            <pc:sldMk cId="2640567928" sldId="277"/>
            <ac:spMk id="3" creationId="{DA90A4A4-8500-AC41-B6FF-9D50EAA6C7A6}"/>
          </ac:spMkLst>
        </pc:spChg>
      </pc:sldChg>
      <pc:sldChg chg="addSp delSp modSp add mod modNotesTx">
        <pc:chgData name="cimene" userId="e83c6966-9149-4e23-a316-0e16f2e1fc24" providerId="ADAL" clId="{E1CE1D58-8116-48A1-BA52-16B48BF690B1}" dt="2022-09-16T21:20:16.021" v="1174" actId="20577"/>
        <pc:sldMkLst>
          <pc:docMk/>
          <pc:sldMk cId="3458982367" sldId="278"/>
        </pc:sldMkLst>
        <pc:spChg chg="mod">
          <ac:chgData name="cimene" userId="e83c6966-9149-4e23-a316-0e16f2e1fc24" providerId="ADAL" clId="{E1CE1D58-8116-48A1-BA52-16B48BF690B1}" dt="2022-09-16T21:00:53.875" v="445" actId="1076"/>
          <ac:spMkLst>
            <pc:docMk/>
            <pc:sldMk cId="3458982367" sldId="278"/>
            <ac:spMk id="8" creationId="{ECA7EA0E-362D-4E83-C0D9-01EA391A3868}"/>
          </ac:spMkLst>
        </pc:spChg>
        <pc:spChg chg="add del mod">
          <ac:chgData name="cimene" userId="e83c6966-9149-4e23-a316-0e16f2e1fc24" providerId="ADAL" clId="{E1CE1D58-8116-48A1-BA52-16B48BF690B1}" dt="2022-09-16T21:01:52.909" v="447" actId="478"/>
          <ac:spMkLst>
            <pc:docMk/>
            <pc:sldMk cId="3458982367" sldId="278"/>
            <ac:spMk id="10" creationId="{751BE192-D564-958A-6E82-201F45C3E0F8}"/>
          </ac:spMkLst>
        </pc:spChg>
        <pc:spChg chg="mod">
          <ac:chgData name="cimene" userId="e83c6966-9149-4e23-a316-0e16f2e1fc24" providerId="ADAL" clId="{E1CE1D58-8116-48A1-BA52-16B48BF690B1}" dt="2022-09-16T20:45:57.282" v="292" actId="20577"/>
          <ac:spMkLst>
            <pc:docMk/>
            <pc:sldMk cId="3458982367" sldId="278"/>
            <ac:spMk id="18" creationId="{35EE57F9-B792-1B42-6F42-8F4C8DF5E035}"/>
          </ac:spMkLst>
        </pc:spChg>
        <pc:spChg chg="mod">
          <ac:chgData name="cimene" userId="e83c6966-9149-4e23-a316-0e16f2e1fc24" providerId="ADAL" clId="{E1CE1D58-8116-48A1-BA52-16B48BF690B1}" dt="2022-09-16T21:19:36.453" v="1147" actId="1076"/>
          <ac:spMkLst>
            <pc:docMk/>
            <pc:sldMk cId="3458982367" sldId="278"/>
            <ac:spMk id="21" creationId="{7DEED5B8-7744-725A-D282-B1E91A92203D}"/>
          </ac:spMkLst>
        </pc:spChg>
        <pc:picChg chg="del">
          <ac:chgData name="cimene" userId="e83c6966-9149-4e23-a316-0e16f2e1fc24" providerId="ADAL" clId="{E1CE1D58-8116-48A1-BA52-16B48BF690B1}" dt="2022-09-16T21:01:48.910" v="446" actId="478"/>
          <ac:picMkLst>
            <pc:docMk/>
            <pc:sldMk cId="3458982367" sldId="278"/>
            <ac:picMk id="2" creationId="{901DD95D-1C36-DE55-BCC7-731D4387F31A}"/>
          </ac:picMkLst>
        </pc:picChg>
        <pc:picChg chg="add mod">
          <ac:chgData name="cimene" userId="e83c6966-9149-4e23-a316-0e16f2e1fc24" providerId="ADAL" clId="{E1CE1D58-8116-48A1-BA52-16B48BF690B1}" dt="2022-09-16T21:02:00.287" v="449" actId="1076"/>
          <ac:picMkLst>
            <pc:docMk/>
            <pc:sldMk cId="3458982367" sldId="278"/>
            <ac:picMk id="2050" creationId="{09E33567-F9AC-B41E-0BC9-89FE490709D0}"/>
          </ac:picMkLst>
        </pc:picChg>
        <pc:picChg chg="add mod">
          <ac:chgData name="cimene" userId="e83c6966-9149-4e23-a316-0e16f2e1fc24" providerId="ADAL" clId="{E1CE1D58-8116-48A1-BA52-16B48BF690B1}" dt="2022-09-16T21:02:56.793" v="453" actId="1076"/>
          <ac:picMkLst>
            <pc:docMk/>
            <pc:sldMk cId="3458982367" sldId="278"/>
            <ac:picMk id="2052" creationId="{0A68567C-359B-65EA-94A3-ACC6D0D88C86}"/>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D62FCC-5C1C-47FE-A2F2-0AC77D27B3DB}" type="datetimeFigureOut">
              <a:rPr lang="en-US" smtClean="0"/>
              <a:t>9/20/2022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EA3AC2-2E76-4FD8-A15F-911AB9FF3A65}" type="slidenum">
              <a:rPr lang="en-US" smtClean="0"/>
              <a:t>‹#›</a:t>
            </a:fld>
            <a:endParaRPr lang="en-US"/>
          </a:p>
        </p:txBody>
      </p:sp>
    </p:spTree>
    <p:extLst>
      <p:ext uri="{BB962C8B-B14F-4D97-AF65-F5344CB8AC3E}">
        <p14:creationId xmlns:p14="http://schemas.microsoft.com/office/powerpoint/2010/main" val="1976038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Many years ago (16 years) when I was working as a director at an academic library, I </a:t>
            </a:r>
            <a:r>
              <a:rPr lang="en-US" dirty="0" err="1"/>
              <a:t>feld</a:t>
            </a:r>
            <a:r>
              <a:rPr lang="en-US" dirty="0"/>
              <a:t> that I needed to do more for my profession and users. While I was looking for suitable methods for this, I realized that taking part in an NGO was the best way. In 2006, I joined Anatolian University Libraries Consortium (ANKOS), the most active NGO of academic libraries in Turkey. This gave me a unique opportunity to work in the resource sharing field. With a group of friends, we decided to do something new in Turkey, and we developed KITS, the first online resource sharing platform for academic libraries, and launched in 2008.</a:t>
            </a:r>
          </a:p>
        </p:txBody>
      </p:sp>
      <p:sp>
        <p:nvSpPr>
          <p:cNvPr id="4" name="Slide Number Placeholder 3"/>
          <p:cNvSpPr>
            <a:spLocks noGrp="1"/>
          </p:cNvSpPr>
          <p:nvPr>
            <p:ph type="sldNum" sz="quarter" idx="5"/>
          </p:nvPr>
        </p:nvSpPr>
        <p:spPr/>
        <p:txBody>
          <a:bodyPr/>
          <a:lstStyle/>
          <a:p>
            <a:fld id="{41EA3AC2-2E76-4FD8-A15F-911AB9FF3A65}" type="slidenum">
              <a:rPr lang="en-US" smtClean="0"/>
              <a:t>2</a:t>
            </a:fld>
            <a:endParaRPr lang="en-US"/>
          </a:p>
        </p:txBody>
      </p:sp>
    </p:spTree>
    <p:extLst>
      <p:ext uri="{BB962C8B-B14F-4D97-AF65-F5344CB8AC3E}">
        <p14:creationId xmlns:p14="http://schemas.microsoft.com/office/powerpoint/2010/main" val="42880903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prior areas of IFLA determine by strategic plans, and these issues are included in these plans. On the other hand, the Presidents determine the issues that they will highlight during their two years term. The current President Barbara </a:t>
            </a:r>
            <a:r>
              <a:rPr lang="en-US" dirty="0" err="1"/>
              <a:t>Lison</a:t>
            </a:r>
            <a:r>
              <a:rPr lang="en-US" dirty="0"/>
              <a:t> has identified the theme as “sustainability” and has been advocating for this issue and striving to raise awareness throughout her tenure. The topics I mentioned as IFLA Values in the previous slides are the permanent working areas of IFLA.</a:t>
            </a:r>
          </a:p>
        </p:txBody>
      </p:sp>
      <p:sp>
        <p:nvSpPr>
          <p:cNvPr id="4" name="Slide Number Placeholder 3"/>
          <p:cNvSpPr>
            <a:spLocks noGrp="1"/>
          </p:cNvSpPr>
          <p:nvPr>
            <p:ph type="sldNum" sz="quarter" idx="5"/>
          </p:nvPr>
        </p:nvSpPr>
        <p:spPr/>
        <p:txBody>
          <a:bodyPr/>
          <a:lstStyle/>
          <a:p>
            <a:fld id="{41EA3AC2-2E76-4FD8-A15F-911AB9FF3A65}" type="slidenum">
              <a:rPr lang="en-US" smtClean="0"/>
              <a:t>11</a:t>
            </a:fld>
            <a:endParaRPr lang="en-US"/>
          </a:p>
        </p:txBody>
      </p:sp>
    </p:spTree>
    <p:extLst>
      <p:ext uri="{BB962C8B-B14F-4D97-AF65-F5344CB8AC3E}">
        <p14:creationId xmlns:p14="http://schemas.microsoft.com/office/powerpoint/2010/main" val="23231760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IFLA has deep-rooted historical problems to focus such as access to information, reliable information, censorship, human rights, freedom of expression, protection of cultural heritage, and copyrights. In addition, IFLA needs to be agile and find proactive solutions to the new problems that directly affect libraries and librarians, such as personal data security, open science, climate change, and the energy crisis. IFLA should be as prepared as possible for unexpected global adversities such as pandemics, natural disasters, etc. that humanity faces. I would also like to point out that political actions and their effects on libraries at the global level are among the problems that IFLA has to deal with.</a:t>
            </a:r>
            <a:endParaRPr lang="en-US" i="1" dirty="0"/>
          </a:p>
        </p:txBody>
      </p:sp>
      <p:sp>
        <p:nvSpPr>
          <p:cNvPr id="4" name="Slide Number Placeholder 3"/>
          <p:cNvSpPr>
            <a:spLocks noGrp="1"/>
          </p:cNvSpPr>
          <p:nvPr>
            <p:ph type="sldNum" sz="quarter" idx="5"/>
          </p:nvPr>
        </p:nvSpPr>
        <p:spPr/>
        <p:txBody>
          <a:bodyPr/>
          <a:lstStyle/>
          <a:p>
            <a:fld id="{41EA3AC2-2E76-4FD8-A15F-911AB9FF3A65}" type="slidenum">
              <a:rPr lang="en-US" smtClean="0"/>
              <a:t>12</a:t>
            </a:fld>
            <a:endParaRPr lang="en-US"/>
          </a:p>
        </p:txBody>
      </p:sp>
    </p:spTree>
    <p:extLst>
      <p:ext uri="{BB962C8B-B14F-4D97-AF65-F5344CB8AC3E}">
        <p14:creationId xmlns:p14="http://schemas.microsoft.com/office/powerpoint/2010/main" val="1786354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Librarians and professional organizations need to write new scenarios for future re-planning, review of foresight, and possible positive and negative developments. It is necessary to review and revise the traditional methods used to solve problems from the past and make predictions for issues we have not encountered yet. The “IFLA Ideas Store”, with more than 8500 submitted ideas from 190 United Nations member countries, is a sufficient initiative. The initiative is a successful example of the global inclusion and diversity approach of IFLA. It made a significant contribution to the 2019-2024 strategic plan. However, some ideas were delayed or slowed down because of the pandemic and then some of the institutional issues that IFLA faced. Now, It should be our common goal that these efforts gain momentum again.</a:t>
            </a:r>
          </a:p>
        </p:txBody>
      </p:sp>
      <p:sp>
        <p:nvSpPr>
          <p:cNvPr id="4" name="Slide Number Placeholder 3"/>
          <p:cNvSpPr>
            <a:spLocks noGrp="1"/>
          </p:cNvSpPr>
          <p:nvPr>
            <p:ph type="sldNum" sz="quarter" idx="5"/>
          </p:nvPr>
        </p:nvSpPr>
        <p:spPr/>
        <p:txBody>
          <a:bodyPr/>
          <a:lstStyle/>
          <a:p>
            <a:fld id="{41EA3AC2-2E76-4FD8-A15F-911AB9FF3A65}" type="slidenum">
              <a:rPr lang="en-US" smtClean="0"/>
              <a:t>13</a:t>
            </a:fld>
            <a:endParaRPr lang="en-US"/>
          </a:p>
        </p:txBody>
      </p:sp>
    </p:spTree>
    <p:extLst>
      <p:ext uri="{BB962C8B-B14F-4D97-AF65-F5344CB8AC3E}">
        <p14:creationId xmlns:p14="http://schemas.microsoft.com/office/powerpoint/2010/main" val="37130100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librarians can do better at the national, regional, and global levels. For this, first of all, we should participate more in the activities of national and international non-governmental organizations, fulfill our duty of control over them, and encourage these structures to be more transparent and even put pressure on this issue. On the other hand, we must move institutions away from status quo approaches and force them to change their cumbersome structures. Our priorities should be to encourage individuals, institutions, and countries to cooperate and collaborate more by developing a stronger and more effective communication network. Thus, a more accessible institutional structure and diversity can be achieved.</a:t>
            </a:r>
          </a:p>
        </p:txBody>
      </p:sp>
      <p:sp>
        <p:nvSpPr>
          <p:cNvPr id="4" name="Slide Number Placeholder 3"/>
          <p:cNvSpPr>
            <a:spLocks noGrp="1"/>
          </p:cNvSpPr>
          <p:nvPr>
            <p:ph type="sldNum" sz="quarter" idx="5"/>
          </p:nvPr>
        </p:nvSpPr>
        <p:spPr/>
        <p:txBody>
          <a:bodyPr/>
          <a:lstStyle/>
          <a:p>
            <a:fld id="{41EA3AC2-2E76-4FD8-A15F-911AB9FF3A65}" type="slidenum">
              <a:rPr lang="en-US" smtClean="0"/>
              <a:t>14</a:t>
            </a:fld>
            <a:endParaRPr lang="en-US"/>
          </a:p>
        </p:txBody>
      </p:sp>
    </p:spTree>
    <p:extLst>
      <p:ext uri="{BB962C8B-B14F-4D97-AF65-F5344CB8AC3E}">
        <p14:creationId xmlns:p14="http://schemas.microsoft.com/office/powerpoint/2010/main" val="27900155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Yes, librarians as well as humans, have very different and very complex problems to deal with. However, we, the representatives of a profession almost as old as human history, can be a part of the solution by supporting our professional organizations, especially IFLA, by contributing to their work. We are </a:t>
            </a:r>
            <a:r>
              <a:rPr lang="en-US" dirty="0" err="1"/>
              <a:t>IFLA.zümün</a:t>
            </a:r>
            <a:r>
              <a:rPr lang="en-US" dirty="0"/>
              <a:t> </a:t>
            </a:r>
            <a:r>
              <a:rPr lang="en-US" dirty="0" err="1"/>
              <a:t>bir</a:t>
            </a:r>
            <a:r>
              <a:rPr lang="en-US" dirty="0"/>
              <a:t> </a:t>
            </a:r>
            <a:r>
              <a:rPr lang="en-US" dirty="0" err="1"/>
              <a:t>parçası</a:t>
            </a:r>
            <a:r>
              <a:rPr lang="en-US" dirty="0"/>
              <a:t> </a:t>
            </a:r>
            <a:r>
              <a:rPr lang="en-US" dirty="0" err="1"/>
              <a:t>olabiliriz</a:t>
            </a:r>
            <a:r>
              <a:rPr lang="en-US" dirty="0"/>
              <a:t>. Biz </a:t>
            </a:r>
            <a:r>
              <a:rPr lang="en-US" dirty="0" err="1"/>
              <a:t>IFLA’yız</a:t>
            </a:r>
            <a:r>
              <a:rPr lang="en-US" dirty="0"/>
              <a:t>.</a:t>
            </a:r>
          </a:p>
        </p:txBody>
      </p:sp>
      <p:sp>
        <p:nvSpPr>
          <p:cNvPr id="4" name="Slide Number Placeholder 3"/>
          <p:cNvSpPr>
            <a:spLocks noGrp="1"/>
          </p:cNvSpPr>
          <p:nvPr>
            <p:ph type="sldNum" sz="quarter" idx="5"/>
          </p:nvPr>
        </p:nvSpPr>
        <p:spPr/>
        <p:txBody>
          <a:bodyPr/>
          <a:lstStyle/>
          <a:p>
            <a:fld id="{41EA3AC2-2E76-4FD8-A15F-911AB9FF3A65}" type="slidenum">
              <a:rPr lang="en-US" smtClean="0"/>
              <a:t>15</a:t>
            </a:fld>
            <a:endParaRPr lang="en-US"/>
          </a:p>
        </p:txBody>
      </p:sp>
    </p:spTree>
    <p:extLst>
      <p:ext uri="{BB962C8B-B14F-4D97-AF65-F5344CB8AC3E}">
        <p14:creationId xmlns:p14="http://schemas.microsoft.com/office/powerpoint/2010/main" val="1633118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establishment of the Collaboration Group under the roof of ANKOS triggered academic libraries to work together. Thanks to the awareness created by the collaboration group, academic libraries began to be more willing to work together at the national level, and professional training programs and staff exchange programs were created in the following years. These national services have been used for many years. Some of these practices were not only national projects but also turned into regional projects with the support and participation of the countries in the region.</a:t>
            </a:r>
          </a:p>
        </p:txBody>
      </p:sp>
      <p:sp>
        <p:nvSpPr>
          <p:cNvPr id="4" name="Slide Number Placeholder 3"/>
          <p:cNvSpPr>
            <a:spLocks noGrp="1"/>
          </p:cNvSpPr>
          <p:nvPr>
            <p:ph type="sldNum" sz="quarter" idx="5"/>
          </p:nvPr>
        </p:nvSpPr>
        <p:spPr/>
        <p:txBody>
          <a:bodyPr/>
          <a:lstStyle/>
          <a:p>
            <a:fld id="{41EA3AC2-2E76-4FD8-A15F-911AB9FF3A65}" type="slidenum">
              <a:rPr lang="en-US" smtClean="0"/>
              <a:t>3</a:t>
            </a:fld>
            <a:endParaRPr lang="en-US"/>
          </a:p>
        </p:txBody>
      </p:sp>
    </p:spTree>
    <p:extLst>
      <p:ext uri="{BB962C8B-B14F-4D97-AF65-F5344CB8AC3E}">
        <p14:creationId xmlns:p14="http://schemas.microsoft.com/office/powerpoint/2010/main" val="443240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successful results achieved at the national level needed to be shared at the global level, this led me to collaborate with IFLA and encouraged me to be a part of an international network. Of course, I had new goals such as multi-task study, innovative thinking, a proactive approach, collaboration and sharing, continuous improvement, multiculturalism, transparency, global advocacy, and sustainability.</a:t>
            </a:r>
          </a:p>
        </p:txBody>
      </p:sp>
      <p:sp>
        <p:nvSpPr>
          <p:cNvPr id="4" name="Slide Number Placeholder 3"/>
          <p:cNvSpPr>
            <a:spLocks noGrp="1"/>
          </p:cNvSpPr>
          <p:nvPr>
            <p:ph type="sldNum" sz="quarter" idx="5"/>
          </p:nvPr>
        </p:nvSpPr>
        <p:spPr/>
        <p:txBody>
          <a:bodyPr/>
          <a:lstStyle/>
          <a:p>
            <a:fld id="{41EA3AC2-2E76-4FD8-A15F-911AB9FF3A65}" type="slidenum">
              <a:rPr lang="en-US" smtClean="0"/>
              <a:t>4</a:t>
            </a:fld>
            <a:endParaRPr lang="en-US"/>
          </a:p>
        </p:txBody>
      </p:sp>
    </p:spTree>
    <p:extLst>
      <p:ext uri="{BB962C8B-B14F-4D97-AF65-F5344CB8AC3E}">
        <p14:creationId xmlns:p14="http://schemas.microsoft.com/office/powerpoint/2010/main" val="2809332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can see on the screen, it has a very well designed and strong organizational structure. District committees, advisory boards, working groups, and advocacy groups are a powerful, corporate organization that brings together hundreds of information professionals and librarians who work to advocate in accordance with IFLA's traditions and values. While advocating around the world, IFLA encourages many librarians to take part in activities voluntarily.</a:t>
            </a:r>
          </a:p>
        </p:txBody>
      </p:sp>
      <p:sp>
        <p:nvSpPr>
          <p:cNvPr id="4" name="Slide Number Placeholder 3"/>
          <p:cNvSpPr>
            <a:spLocks noGrp="1"/>
          </p:cNvSpPr>
          <p:nvPr>
            <p:ph type="sldNum" sz="quarter" idx="5"/>
          </p:nvPr>
        </p:nvSpPr>
        <p:spPr/>
        <p:txBody>
          <a:bodyPr/>
          <a:lstStyle/>
          <a:p>
            <a:fld id="{41EA3AC2-2E76-4FD8-A15F-911AB9FF3A65}" type="slidenum">
              <a:rPr lang="en-US" smtClean="0"/>
              <a:t>5</a:t>
            </a:fld>
            <a:endParaRPr lang="en-US"/>
          </a:p>
        </p:txBody>
      </p:sp>
    </p:spTree>
    <p:extLst>
      <p:ext uri="{BB962C8B-B14F-4D97-AF65-F5344CB8AC3E}">
        <p14:creationId xmlns:p14="http://schemas.microsoft.com/office/powerpoint/2010/main" val="2811496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look at IFLA's vision and mission that impressed me. Here, I specifically marked the statements that caught my attention. As you can see, some of the expressions “creating the world of the future” are exciting for all of us. Especially the possibility of contributing to this process is really dazzling. On the other hand, as a librarian who has focused on cooperation and collaboration for many years, being able to communicate with other stakeholders is always very attractive for every librarian.</a:t>
            </a:r>
          </a:p>
        </p:txBody>
      </p:sp>
      <p:sp>
        <p:nvSpPr>
          <p:cNvPr id="4" name="Slide Number Placeholder 3"/>
          <p:cNvSpPr>
            <a:spLocks noGrp="1"/>
          </p:cNvSpPr>
          <p:nvPr>
            <p:ph type="sldNum" sz="quarter" idx="5"/>
          </p:nvPr>
        </p:nvSpPr>
        <p:spPr/>
        <p:txBody>
          <a:bodyPr/>
          <a:lstStyle/>
          <a:p>
            <a:fld id="{41EA3AC2-2E76-4FD8-A15F-911AB9FF3A65}" type="slidenum">
              <a:rPr lang="en-US" smtClean="0"/>
              <a:t>6</a:t>
            </a:fld>
            <a:endParaRPr lang="en-US"/>
          </a:p>
        </p:txBody>
      </p:sp>
    </p:spTree>
    <p:extLst>
      <p:ext uri="{BB962C8B-B14F-4D97-AF65-F5344CB8AC3E}">
        <p14:creationId xmlns:p14="http://schemas.microsoft.com/office/powerpoint/2010/main" val="3488430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your working environment, the stakeholders you communicate with, and your professional network develop and change, it is possible for you to have the opportunity to work in more and different areas. It is extremely meaningful that IFLA's core values ​​include human rights, access to information, censorship, freedom of expression and thought, equality, which are the main fields of work of the FAIFE advisory board, of which I have been a member for a while. On the other hand, it is remarkable that IFLA ignores the determinants such as ethnicity, gender, location, language, political preference, religion, and evaluates the members within the framework of equality.</a:t>
            </a:r>
          </a:p>
        </p:txBody>
      </p:sp>
      <p:sp>
        <p:nvSpPr>
          <p:cNvPr id="4" name="Slide Number Placeholder 3"/>
          <p:cNvSpPr>
            <a:spLocks noGrp="1"/>
          </p:cNvSpPr>
          <p:nvPr>
            <p:ph type="sldNum" sz="quarter" idx="5"/>
          </p:nvPr>
        </p:nvSpPr>
        <p:spPr/>
        <p:txBody>
          <a:bodyPr/>
          <a:lstStyle/>
          <a:p>
            <a:fld id="{41EA3AC2-2E76-4FD8-A15F-911AB9FF3A65}" type="slidenum">
              <a:rPr lang="en-US" smtClean="0"/>
              <a:t>7</a:t>
            </a:fld>
            <a:endParaRPr lang="en-US"/>
          </a:p>
        </p:txBody>
      </p:sp>
    </p:spTree>
    <p:extLst>
      <p:ext uri="{BB962C8B-B14F-4D97-AF65-F5344CB8AC3E}">
        <p14:creationId xmlns:p14="http://schemas.microsoft.com/office/powerpoint/2010/main" val="40328215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Regional committees formed, as a part of the restructuring efforts of IFLA in recent years. As a part of IFLA's global advocacy approach, regional committees aim to better understand regional issues, and find solutions to regional problems from a global perspective. The work of the regional committees established within the scope of the 2019 – 2024 strategic plan (targets) has started to yield its first results, and we are expecting these studies will become more comprehensive in 2023.</a:t>
            </a:r>
          </a:p>
        </p:txBody>
      </p:sp>
      <p:sp>
        <p:nvSpPr>
          <p:cNvPr id="4" name="Slide Number Placeholder 3"/>
          <p:cNvSpPr>
            <a:spLocks noGrp="1"/>
          </p:cNvSpPr>
          <p:nvPr>
            <p:ph type="sldNum" sz="quarter" idx="5"/>
          </p:nvPr>
        </p:nvSpPr>
        <p:spPr/>
        <p:txBody>
          <a:bodyPr/>
          <a:lstStyle/>
          <a:p>
            <a:fld id="{41EA3AC2-2E76-4FD8-A15F-911AB9FF3A65}" type="slidenum">
              <a:rPr lang="en-US" smtClean="0"/>
              <a:t>8</a:t>
            </a:fld>
            <a:endParaRPr lang="en-US"/>
          </a:p>
        </p:txBody>
      </p:sp>
    </p:spTree>
    <p:extLst>
      <p:ext uri="{BB962C8B-B14F-4D97-AF65-F5344CB8AC3E}">
        <p14:creationId xmlns:p14="http://schemas.microsoft.com/office/powerpoint/2010/main" val="594968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its global advocacy role, IFLA has committees and working groups operating on many issues, such as creating a global network, supporting and promoting creative and sustainable studies, supporting the development of library education, and contributing to the improvement of its quality, setting professional standards, etc. Volunteers from different parts of the world serve in these committees and working groups. These volunteers are the main human resource of IFLA.</a:t>
            </a:r>
          </a:p>
        </p:txBody>
      </p:sp>
      <p:sp>
        <p:nvSpPr>
          <p:cNvPr id="4" name="Slide Number Placeholder 3"/>
          <p:cNvSpPr>
            <a:spLocks noGrp="1"/>
          </p:cNvSpPr>
          <p:nvPr>
            <p:ph type="sldNum" sz="quarter" idx="5"/>
          </p:nvPr>
        </p:nvSpPr>
        <p:spPr/>
        <p:txBody>
          <a:bodyPr/>
          <a:lstStyle/>
          <a:p>
            <a:fld id="{41EA3AC2-2E76-4FD8-A15F-911AB9FF3A65}" type="slidenum">
              <a:rPr lang="en-US" smtClean="0"/>
              <a:t>9</a:t>
            </a:fld>
            <a:endParaRPr lang="en-US"/>
          </a:p>
        </p:txBody>
      </p:sp>
    </p:spTree>
    <p:extLst>
      <p:ext uri="{BB962C8B-B14F-4D97-AF65-F5344CB8AC3E}">
        <p14:creationId xmlns:p14="http://schemas.microsoft.com/office/powerpoint/2010/main" val="40185561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83838"/>
                </a:solidFill>
                <a:effectLst/>
                <a:latin typeface="Noto Sans" panose="020B0502040504020204" pitchFamily="34" charset="0"/>
              </a:rPr>
              <a:t>IFLA’s Advisory Committees bring together expertise on key policy and professional issues. Covering copyright, human rights, cultural heritage and standards, they help shape decisions and actions across the Federation.</a:t>
            </a:r>
          </a:p>
          <a:p>
            <a:endParaRPr lang="en-US" b="0" i="0" dirty="0">
              <a:solidFill>
                <a:srgbClr val="383838"/>
              </a:solidFill>
              <a:effectLst/>
              <a:latin typeface="Noto Sans" panose="020B0502040504020204" pitchFamily="34" charset="0"/>
            </a:endParaRPr>
          </a:p>
          <a:p>
            <a:r>
              <a:rPr lang="en-US" dirty="0"/>
              <a:t>For example, FAIFE, of which I am a member, works on access to information, human rights, censorship, prevention of information pollution, access to reliable information, protection of cultural heritage, and similar issues. Finally, the FAIFE committee prepared an evaluation report for IFLA GB regarding the ongoing war in Ukraine and then held a well-attended session on this subject at IFLA WLIC. In this way, FAIFE tried to mediate both the global librarianship community to be informed about the subject and the librarians in the countries that are party to the problem to make their voices heard.</a:t>
            </a:r>
          </a:p>
        </p:txBody>
      </p:sp>
      <p:sp>
        <p:nvSpPr>
          <p:cNvPr id="4" name="Slide Number Placeholder 3"/>
          <p:cNvSpPr>
            <a:spLocks noGrp="1"/>
          </p:cNvSpPr>
          <p:nvPr>
            <p:ph type="sldNum" sz="quarter" idx="5"/>
          </p:nvPr>
        </p:nvSpPr>
        <p:spPr/>
        <p:txBody>
          <a:bodyPr/>
          <a:lstStyle/>
          <a:p>
            <a:fld id="{41EA3AC2-2E76-4FD8-A15F-911AB9FF3A65}" type="slidenum">
              <a:rPr lang="en-US" smtClean="0"/>
              <a:t>10</a:t>
            </a:fld>
            <a:endParaRPr lang="en-US"/>
          </a:p>
        </p:txBody>
      </p:sp>
    </p:spTree>
    <p:extLst>
      <p:ext uri="{BB962C8B-B14F-4D97-AF65-F5344CB8AC3E}">
        <p14:creationId xmlns:p14="http://schemas.microsoft.com/office/powerpoint/2010/main" val="2002732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ED51D-2CB1-0357-1B6B-DDFF9A7263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1D00B56-589C-1398-38E4-6BB01301344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A2BCE2D-6980-6DA9-0D28-E96C7D1140AD}"/>
              </a:ext>
            </a:extLst>
          </p:cNvPr>
          <p:cNvSpPr>
            <a:spLocks noGrp="1"/>
          </p:cNvSpPr>
          <p:nvPr>
            <p:ph type="dt" sz="half" idx="10"/>
          </p:nvPr>
        </p:nvSpPr>
        <p:spPr/>
        <p:txBody>
          <a:bodyPr/>
          <a:lstStyle/>
          <a:p>
            <a:fld id="{968D72D3-4B5F-4086-991C-CFCAD749C849}" type="datetimeFigureOut">
              <a:rPr lang="en-US" smtClean="0"/>
              <a:t>9/20/2022</a:t>
            </a:fld>
            <a:endParaRPr lang="en-US"/>
          </a:p>
        </p:txBody>
      </p:sp>
      <p:sp>
        <p:nvSpPr>
          <p:cNvPr id="5" name="Footer Placeholder 4">
            <a:extLst>
              <a:ext uri="{FF2B5EF4-FFF2-40B4-BE49-F238E27FC236}">
                <a16:creationId xmlns:a16="http://schemas.microsoft.com/office/drawing/2014/main" id="{1FB95ACB-3413-DA48-BED7-53530D0756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B37CD4-E236-088A-9F32-3E01E7E4CF72}"/>
              </a:ext>
            </a:extLst>
          </p:cNvPr>
          <p:cNvSpPr>
            <a:spLocks noGrp="1"/>
          </p:cNvSpPr>
          <p:nvPr>
            <p:ph type="sldNum" sz="quarter" idx="12"/>
          </p:nvPr>
        </p:nvSpPr>
        <p:spPr/>
        <p:txBody>
          <a:bodyPr/>
          <a:lstStyle/>
          <a:p>
            <a:fld id="{93529812-6B63-471F-8186-509D0E561C61}" type="slidenum">
              <a:rPr lang="en-US" smtClean="0"/>
              <a:t>‹#›</a:t>
            </a:fld>
            <a:endParaRPr lang="en-US"/>
          </a:p>
        </p:txBody>
      </p:sp>
    </p:spTree>
    <p:extLst>
      <p:ext uri="{BB962C8B-B14F-4D97-AF65-F5344CB8AC3E}">
        <p14:creationId xmlns:p14="http://schemas.microsoft.com/office/powerpoint/2010/main" val="350420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8EC7E-C424-A553-B27C-EFAF0EEACC9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E84FAF-09A1-40DB-24C8-CCBC3967A74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1B1EEC-2ED8-3F80-BABE-FF03B037324E}"/>
              </a:ext>
            </a:extLst>
          </p:cNvPr>
          <p:cNvSpPr>
            <a:spLocks noGrp="1"/>
          </p:cNvSpPr>
          <p:nvPr>
            <p:ph type="dt" sz="half" idx="10"/>
          </p:nvPr>
        </p:nvSpPr>
        <p:spPr/>
        <p:txBody>
          <a:bodyPr/>
          <a:lstStyle/>
          <a:p>
            <a:fld id="{968D72D3-4B5F-4086-991C-CFCAD749C849}" type="datetimeFigureOut">
              <a:rPr lang="en-US" smtClean="0"/>
              <a:t>9/20/2022</a:t>
            </a:fld>
            <a:endParaRPr lang="en-US"/>
          </a:p>
        </p:txBody>
      </p:sp>
      <p:sp>
        <p:nvSpPr>
          <p:cNvPr id="5" name="Footer Placeholder 4">
            <a:extLst>
              <a:ext uri="{FF2B5EF4-FFF2-40B4-BE49-F238E27FC236}">
                <a16:creationId xmlns:a16="http://schemas.microsoft.com/office/drawing/2014/main" id="{35C86BD5-21FC-2951-1CE2-14CBCD2527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491324-22A2-C84A-4B8D-8326BE573518}"/>
              </a:ext>
            </a:extLst>
          </p:cNvPr>
          <p:cNvSpPr>
            <a:spLocks noGrp="1"/>
          </p:cNvSpPr>
          <p:nvPr>
            <p:ph type="sldNum" sz="quarter" idx="12"/>
          </p:nvPr>
        </p:nvSpPr>
        <p:spPr/>
        <p:txBody>
          <a:bodyPr/>
          <a:lstStyle/>
          <a:p>
            <a:fld id="{93529812-6B63-471F-8186-509D0E561C61}" type="slidenum">
              <a:rPr lang="en-US" smtClean="0"/>
              <a:t>‹#›</a:t>
            </a:fld>
            <a:endParaRPr lang="en-US"/>
          </a:p>
        </p:txBody>
      </p:sp>
    </p:spTree>
    <p:extLst>
      <p:ext uri="{BB962C8B-B14F-4D97-AF65-F5344CB8AC3E}">
        <p14:creationId xmlns:p14="http://schemas.microsoft.com/office/powerpoint/2010/main" val="2249609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BE96F6-7FBD-80A8-C937-30F9B47E087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5D73293-C803-25A7-CABF-8A4F343DBFE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8472A6-1177-0AF4-940A-1C12B1C9CA74}"/>
              </a:ext>
            </a:extLst>
          </p:cNvPr>
          <p:cNvSpPr>
            <a:spLocks noGrp="1"/>
          </p:cNvSpPr>
          <p:nvPr>
            <p:ph type="dt" sz="half" idx="10"/>
          </p:nvPr>
        </p:nvSpPr>
        <p:spPr/>
        <p:txBody>
          <a:bodyPr/>
          <a:lstStyle/>
          <a:p>
            <a:fld id="{968D72D3-4B5F-4086-991C-CFCAD749C849}" type="datetimeFigureOut">
              <a:rPr lang="en-US" smtClean="0"/>
              <a:t>9/20/2022</a:t>
            </a:fld>
            <a:endParaRPr lang="en-US"/>
          </a:p>
        </p:txBody>
      </p:sp>
      <p:sp>
        <p:nvSpPr>
          <p:cNvPr id="5" name="Footer Placeholder 4">
            <a:extLst>
              <a:ext uri="{FF2B5EF4-FFF2-40B4-BE49-F238E27FC236}">
                <a16:creationId xmlns:a16="http://schemas.microsoft.com/office/drawing/2014/main" id="{15AE2490-CF70-D7DE-5B79-3C7E8761ED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503A43-8073-7ECF-38AE-38F0CA59CC8B}"/>
              </a:ext>
            </a:extLst>
          </p:cNvPr>
          <p:cNvSpPr>
            <a:spLocks noGrp="1"/>
          </p:cNvSpPr>
          <p:nvPr>
            <p:ph type="sldNum" sz="quarter" idx="12"/>
          </p:nvPr>
        </p:nvSpPr>
        <p:spPr/>
        <p:txBody>
          <a:bodyPr/>
          <a:lstStyle/>
          <a:p>
            <a:fld id="{93529812-6B63-471F-8186-509D0E561C61}" type="slidenum">
              <a:rPr lang="en-US" smtClean="0"/>
              <a:t>‹#›</a:t>
            </a:fld>
            <a:endParaRPr lang="en-US"/>
          </a:p>
        </p:txBody>
      </p:sp>
    </p:spTree>
    <p:extLst>
      <p:ext uri="{BB962C8B-B14F-4D97-AF65-F5344CB8AC3E}">
        <p14:creationId xmlns:p14="http://schemas.microsoft.com/office/powerpoint/2010/main" val="21255804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865632" y="1338682"/>
            <a:ext cx="6864096" cy="1547165"/>
          </a:xfrm>
        </p:spPr>
        <p:txBody>
          <a:bodyPr anchor="t">
            <a:normAutofit/>
          </a:bodyPr>
          <a:lstStyle>
            <a:lvl1pPr algn="l">
              <a:lnSpc>
                <a:spcPct val="100000"/>
              </a:lnSpc>
              <a:defRPr sz="2880" b="0" i="0">
                <a:latin typeface="Roboto Medium" panose="02000000000000000000" pitchFamily="2" charset="0"/>
                <a:ea typeface="Roboto Medium" panose="02000000000000000000" pitchFamily="2" charset="0"/>
              </a:defRPr>
            </a:lvl1pPr>
          </a:lstStyle>
          <a:p>
            <a:r>
              <a:rPr lang="en-US" dirty="0"/>
              <a:t>The title of your presentation goes here, it can be short or longer or even pretty long</a:t>
            </a:r>
          </a:p>
        </p:txBody>
      </p:sp>
      <p:sp>
        <p:nvSpPr>
          <p:cNvPr id="3" name="Subtitle 2"/>
          <p:cNvSpPr>
            <a:spLocks noGrp="1"/>
          </p:cNvSpPr>
          <p:nvPr>
            <p:ph type="subTitle" idx="1" hasCustomPrompt="1"/>
          </p:nvPr>
        </p:nvSpPr>
        <p:spPr>
          <a:xfrm>
            <a:off x="865632" y="3127248"/>
            <a:ext cx="6864096" cy="1097280"/>
          </a:xfrm>
        </p:spPr>
        <p:txBody>
          <a:bodyPr/>
          <a:lstStyle>
            <a:lvl1pPr marL="0" indent="0" algn="l">
              <a:buNone/>
              <a:defRPr sz="2160"/>
            </a:lvl1pPr>
            <a:lvl2pPr marL="411480" indent="0" algn="ctr">
              <a:buNone/>
              <a:defRPr sz="1800"/>
            </a:lvl2pPr>
            <a:lvl3pPr marL="822960" indent="0" algn="ctr">
              <a:buNone/>
              <a:defRPr sz="1620"/>
            </a:lvl3pPr>
            <a:lvl4pPr marL="1234440" indent="0" algn="ctr">
              <a:buNone/>
              <a:defRPr sz="1440"/>
            </a:lvl4pPr>
            <a:lvl5pPr marL="1645920" indent="0" algn="ctr">
              <a:buNone/>
              <a:defRPr sz="1440"/>
            </a:lvl5pPr>
            <a:lvl6pPr marL="2057400" indent="0" algn="ctr">
              <a:buNone/>
              <a:defRPr sz="1440"/>
            </a:lvl6pPr>
            <a:lvl7pPr marL="2468880" indent="0" algn="ctr">
              <a:buNone/>
              <a:defRPr sz="1440"/>
            </a:lvl7pPr>
            <a:lvl8pPr marL="2880360" indent="0" algn="ctr">
              <a:buNone/>
              <a:defRPr sz="1440"/>
            </a:lvl8pPr>
            <a:lvl9pPr marL="3291840" indent="0" algn="ctr">
              <a:buNone/>
              <a:defRPr sz="1440"/>
            </a:lvl9pPr>
          </a:lstStyle>
          <a:p>
            <a:r>
              <a:rPr lang="en-US" dirty="0"/>
              <a:t>Your Name</a:t>
            </a:r>
          </a:p>
          <a:p>
            <a:r>
              <a:rPr lang="en-US" dirty="0"/>
              <a:t>Your Institution</a:t>
            </a:r>
          </a:p>
        </p:txBody>
      </p:sp>
    </p:spTree>
    <p:extLst>
      <p:ext uri="{BB962C8B-B14F-4D97-AF65-F5344CB8AC3E}">
        <p14:creationId xmlns:p14="http://schemas.microsoft.com/office/powerpoint/2010/main" val="23694825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cs-CZ" dirty="0" err="1"/>
              <a:t>Slide</a:t>
            </a:r>
            <a:r>
              <a:rPr lang="cs-CZ" dirty="0"/>
              <a:t> </a:t>
            </a:r>
            <a:r>
              <a:rPr lang="cs-CZ" dirty="0" err="1"/>
              <a:t>or</a:t>
            </a:r>
            <a:r>
              <a:rPr lang="cs-CZ" dirty="0"/>
              <a:t> </a:t>
            </a:r>
            <a:r>
              <a:rPr lang="cs-CZ" dirty="0" err="1"/>
              <a:t>Section</a:t>
            </a:r>
            <a:r>
              <a:rPr lang="cs-CZ" dirty="0"/>
              <a:t> </a:t>
            </a:r>
            <a:r>
              <a:rPr lang="cs-CZ" dirty="0" err="1"/>
              <a:t>Title</a:t>
            </a:r>
            <a:endParaRPr lang="en-US"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dirty="0"/>
              <a:t>Name of Page or Section of Presentation</a:t>
            </a:r>
          </a:p>
        </p:txBody>
      </p:sp>
      <p:sp>
        <p:nvSpPr>
          <p:cNvPr id="6" name="Slide Number Placeholder 5"/>
          <p:cNvSpPr>
            <a:spLocks noGrp="1"/>
          </p:cNvSpPr>
          <p:nvPr>
            <p:ph type="sldNum" sz="quarter" idx="12"/>
          </p:nvPr>
        </p:nvSpPr>
        <p:spPr/>
        <p:txBody>
          <a:bodyPr/>
          <a:lstStyle/>
          <a:p>
            <a:fld id="{C463A049-C08A-9344-B037-EAFA2F8319ED}" type="slidenum">
              <a:rPr lang="en-US" smtClean="0"/>
              <a:t>‹#›</a:t>
            </a:fld>
            <a:endParaRPr lang="en-US"/>
          </a:p>
        </p:txBody>
      </p:sp>
    </p:spTree>
    <p:extLst>
      <p:ext uri="{BB962C8B-B14F-4D97-AF65-F5344CB8AC3E}">
        <p14:creationId xmlns:p14="http://schemas.microsoft.com/office/powerpoint/2010/main" val="1758165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cs-CZ" dirty="0" err="1"/>
              <a:t>Slide</a:t>
            </a:r>
            <a:r>
              <a:rPr lang="cs-CZ" dirty="0"/>
              <a:t> </a:t>
            </a:r>
            <a:r>
              <a:rPr lang="cs-CZ" dirty="0" err="1"/>
              <a:t>or</a:t>
            </a:r>
            <a:r>
              <a:rPr lang="cs-CZ" dirty="0"/>
              <a:t> </a:t>
            </a:r>
            <a:r>
              <a:rPr lang="cs-CZ" dirty="0" err="1"/>
              <a:t>Section</a:t>
            </a:r>
            <a:r>
              <a:rPr lang="cs-CZ" dirty="0"/>
              <a:t> </a:t>
            </a:r>
            <a:r>
              <a:rPr lang="cs-CZ" dirty="0" err="1"/>
              <a:t>Title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dirty="0"/>
              <a:t>Name of Page or Section of Presentation</a:t>
            </a:r>
          </a:p>
        </p:txBody>
      </p:sp>
      <p:sp>
        <p:nvSpPr>
          <p:cNvPr id="7" name="Slide Number Placeholder 6"/>
          <p:cNvSpPr>
            <a:spLocks noGrp="1"/>
          </p:cNvSpPr>
          <p:nvPr>
            <p:ph type="sldNum" sz="quarter" idx="12"/>
          </p:nvPr>
        </p:nvSpPr>
        <p:spPr/>
        <p:txBody>
          <a:bodyPr/>
          <a:lstStyle/>
          <a:p>
            <a:fld id="{C463A049-C08A-9344-B037-EAFA2F8319ED}" type="slidenum">
              <a:rPr lang="en-US" smtClean="0"/>
              <a:t>‹#›</a:t>
            </a:fld>
            <a:endParaRPr lang="en-US"/>
          </a:p>
        </p:txBody>
      </p:sp>
    </p:spTree>
    <p:extLst>
      <p:ext uri="{BB962C8B-B14F-4D97-AF65-F5344CB8AC3E}">
        <p14:creationId xmlns:p14="http://schemas.microsoft.com/office/powerpoint/2010/main" val="33091275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cs-CZ" dirty="0" err="1"/>
              <a:t>Slide</a:t>
            </a:r>
            <a:r>
              <a:rPr lang="cs-CZ" dirty="0"/>
              <a:t> </a:t>
            </a:r>
            <a:r>
              <a:rPr lang="cs-CZ" dirty="0" err="1"/>
              <a:t>or</a:t>
            </a:r>
            <a:r>
              <a:rPr lang="cs-CZ" dirty="0"/>
              <a:t> </a:t>
            </a:r>
            <a:r>
              <a:rPr lang="cs-CZ" dirty="0" err="1"/>
              <a:t>Section</a:t>
            </a:r>
            <a:r>
              <a:rPr lang="cs-CZ" dirty="0"/>
              <a:t> </a:t>
            </a:r>
            <a:r>
              <a:rPr lang="cs-CZ" dirty="0" err="1"/>
              <a:t>Title</a:t>
            </a:r>
            <a:endParaRPr lang="en-US" dirty="0"/>
          </a:p>
        </p:txBody>
      </p:sp>
      <p:sp>
        <p:nvSpPr>
          <p:cNvPr id="4" name="Footer Placeholder 3"/>
          <p:cNvSpPr>
            <a:spLocks noGrp="1"/>
          </p:cNvSpPr>
          <p:nvPr>
            <p:ph type="ftr" sz="quarter" idx="11"/>
          </p:nvPr>
        </p:nvSpPr>
        <p:spPr/>
        <p:txBody>
          <a:bodyPr/>
          <a:lstStyle/>
          <a:p>
            <a:r>
              <a:rPr lang="en-US" dirty="0"/>
              <a:t>Name of Page or Section of Presentation</a:t>
            </a:r>
          </a:p>
        </p:txBody>
      </p:sp>
      <p:sp>
        <p:nvSpPr>
          <p:cNvPr id="5" name="Slide Number Placeholder 4"/>
          <p:cNvSpPr>
            <a:spLocks noGrp="1"/>
          </p:cNvSpPr>
          <p:nvPr>
            <p:ph type="sldNum" sz="quarter" idx="12"/>
          </p:nvPr>
        </p:nvSpPr>
        <p:spPr/>
        <p:txBody>
          <a:bodyPr/>
          <a:lstStyle/>
          <a:p>
            <a:fld id="{C463A049-C08A-9344-B037-EAFA2F8319ED}" type="slidenum">
              <a:rPr lang="en-US" smtClean="0"/>
              <a:t>‹#›</a:t>
            </a:fld>
            <a:endParaRPr lang="en-US"/>
          </a:p>
        </p:txBody>
      </p:sp>
    </p:spTree>
    <p:extLst>
      <p:ext uri="{BB962C8B-B14F-4D97-AF65-F5344CB8AC3E}">
        <p14:creationId xmlns:p14="http://schemas.microsoft.com/office/powerpoint/2010/main" val="4282494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B824D-DD54-9CC7-A4D8-ED7E7D37C8D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E14C52-6A28-7625-D846-9401607C2AD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B0215D-EEB9-7277-B3B8-332E3FC4EEFA}"/>
              </a:ext>
            </a:extLst>
          </p:cNvPr>
          <p:cNvSpPr>
            <a:spLocks noGrp="1"/>
          </p:cNvSpPr>
          <p:nvPr>
            <p:ph type="dt" sz="half" idx="10"/>
          </p:nvPr>
        </p:nvSpPr>
        <p:spPr/>
        <p:txBody>
          <a:bodyPr/>
          <a:lstStyle/>
          <a:p>
            <a:fld id="{968D72D3-4B5F-4086-991C-CFCAD749C849}" type="datetimeFigureOut">
              <a:rPr lang="en-US" smtClean="0"/>
              <a:t>9/20/2022</a:t>
            </a:fld>
            <a:endParaRPr lang="en-US"/>
          </a:p>
        </p:txBody>
      </p:sp>
      <p:sp>
        <p:nvSpPr>
          <p:cNvPr id="5" name="Footer Placeholder 4">
            <a:extLst>
              <a:ext uri="{FF2B5EF4-FFF2-40B4-BE49-F238E27FC236}">
                <a16:creationId xmlns:a16="http://schemas.microsoft.com/office/drawing/2014/main" id="{14CD442C-27D0-9CEF-BFA3-B7E17F3C09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B320D4-A8B1-EC7A-FD64-97023AB214B6}"/>
              </a:ext>
            </a:extLst>
          </p:cNvPr>
          <p:cNvSpPr>
            <a:spLocks noGrp="1"/>
          </p:cNvSpPr>
          <p:nvPr>
            <p:ph type="sldNum" sz="quarter" idx="12"/>
          </p:nvPr>
        </p:nvSpPr>
        <p:spPr/>
        <p:txBody>
          <a:bodyPr/>
          <a:lstStyle/>
          <a:p>
            <a:fld id="{93529812-6B63-471F-8186-509D0E561C61}" type="slidenum">
              <a:rPr lang="en-US" smtClean="0"/>
              <a:t>‹#›</a:t>
            </a:fld>
            <a:endParaRPr lang="en-US"/>
          </a:p>
        </p:txBody>
      </p:sp>
    </p:spTree>
    <p:extLst>
      <p:ext uri="{BB962C8B-B14F-4D97-AF65-F5344CB8AC3E}">
        <p14:creationId xmlns:p14="http://schemas.microsoft.com/office/powerpoint/2010/main" val="2057502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51052-9E66-BB34-B580-B99D696AD00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B319C8B-A2A0-CE0A-C567-C416C243D16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38DAABF-AC4E-D8E0-CD86-39D2D8A5F733}"/>
              </a:ext>
            </a:extLst>
          </p:cNvPr>
          <p:cNvSpPr>
            <a:spLocks noGrp="1"/>
          </p:cNvSpPr>
          <p:nvPr>
            <p:ph type="dt" sz="half" idx="10"/>
          </p:nvPr>
        </p:nvSpPr>
        <p:spPr/>
        <p:txBody>
          <a:bodyPr/>
          <a:lstStyle/>
          <a:p>
            <a:fld id="{968D72D3-4B5F-4086-991C-CFCAD749C849}" type="datetimeFigureOut">
              <a:rPr lang="en-US" smtClean="0"/>
              <a:t>9/20/2022</a:t>
            </a:fld>
            <a:endParaRPr lang="en-US"/>
          </a:p>
        </p:txBody>
      </p:sp>
      <p:sp>
        <p:nvSpPr>
          <p:cNvPr id="5" name="Footer Placeholder 4">
            <a:extLst>
              <a:ext uri="{FF2B5EF4-FFF2-40B4-BE49-F238E27FC236}">
                <a16:creationId xmlns:a16="http://schemas.microsoft.com/office/drawing/2014/main" id="{F4FB6009-AA08-02D4-1BC0-0C1153C8F5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4F2B2C-485E-BFF3-EA24-0CD479D2A589}"/>
              </a:ext>
            </a:extLst>
          </p:cNvPr>
          <p:cNvSpPr>
            <a:spLocks noGrp="1"/>
          </p:cNvSpPr>
          <p:nvPr>
            <p:ph type="sldNum" sz="quarter" idx="12"/>
          </p:nvPr>
        </p:nvSpPr>
        <p:spPr/>
        <p:txBody>
          <a:bodyPr/>
          <a:lstStyle/>
          <a:p>
            <a:fld id="{93529812-6B63-471F-8186-509D0E561C61}" type="slidenum">
              <a:rPr lang="en-US" smtClean="0"/>
              <a:t>‹#›</a:t>
            </a:fld>
            <a:endParaRPr lang="en-US"/>
          </a:p>
        </p:txBody>
      </p:sp>
    </p:spTree>
    <p:extLst>
      <p:ext uri="{BB962C8B-B14F-4D97-AF65-F5344CB8AC3E}">
        <p14:creationId xmlns:p14="http://schemas.microsoft.com/office/powerpoint/2010/main" val="2897509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955F2-83AB-FEB4-6FA9-ED2FED7FE1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29E0674-826F-9DC5-F494-D35203B4496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B44CD98-B827-C80D-098D-390EFE779A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CC50C77-06BF-0C4E-8D62-70C426F34560}"/>
              </a:ext>
            </a:extLst>
          </p:cNvPr>
          <p:cNvSpPr>
            <a:spLocks noGrp="1"/>
          </p:cNvSpPr>
          <p:nvPr>
            <p:ph type="dt" sz="half" idx="10"/>
          </p:nvPr>
        </p:nvSpPr>
        <p:spPr/>
        <p:txBody>
          <a:bodyPr/>
          <a:lstStyle/>
          <a:p>
            <a:fld id="{968D72D3-4B5F-4086-991C-CFCAD749C849}" type="datetimeFigureOut">
              <a:rPr lang="en-US" smtClean="0"/>
              <a:t>9/20/2022</a:t>
            </a:fld>
            <a:endParaRPr lang="en-US"/>
          </a:p>
        </p:txBody>
      </p:sp>
      <p:sp>
        <p:nvSpPr>
          <p:cNvPr id="6" name="Footer Placeholder 5">
            <a:extLst>
              <a:ext uri="{FF2B5EF4-FFF2-40B4-BE49-F238E27FC236}">
                <a16:creationId xmlns:a16="http://schemas.microsoft.com/office/drawing/2014/main" id="{ED55C526-46E4-9141-99CD-F3DA39277F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27A83D-79E6-D78F-8A91-AD0B363CA1A0}"/>
              </a:ext>
            </a:extLst>
          </p:cNvPr>
          <p:cNvSpPr>
            <a:spLocks noGrp="1"/>
          </p:cNvSpPr>
          <p:nvPr>
            <p:ph type="sldNum" sz="quarter" idx="12"/>
          </p:nvPr>
        </p:nvSpPr>
        <p:spPr/>
        <p:txBody>
          <a:bodyPr/>
          <a:lstStyle/>
          <a:p>
            <a:fld id="{93529812-6B63-471F-8186-509D0E561C61}" type="slidenum">
              <a:rPr lang="en-US" smtClean="0"/>
              <a:t>‹#›</a:t>
            </a:fld>
            <a:endParaRPr lang="en-US"/>
          </a:p>
        </p:txBody>
      </p:sp>
    </p:spTree>
    <p:extLst>
      <p:ext uri="{BB962C8B-B14F-4D97-AF65-F5344CB8AC3E}">
        <p14:creationId xmlns:p14="http://schemas.microsoft.com/office/powerpoint/2010/main" val="231445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C70C7-E004-26E1-4FFB-0E7CC1AFF3F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B68FB37-E46B-3116-2560-700C76E7C7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70FD3C3-D691-D9E5-14D7-574662F5C08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1505270-D9EE-2B01-6220-A2E0C7CD87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ABC694F-C509-B241-3DFA-15735760E5D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AB7BB50-0368-84F5-9DE5-E94B7085044B}"/>
              </a:ext>
            </a:extLst>
          </p:cNvPr>
          <p:cNvSpPr>
            <a:spLocks noGrp="1"/>
          </p:cNvSpPr>
          <p:nvPr>
            <p:ph type="dt" sz="half" idx="10"/>
          </p:nvPr>
        </p:nvSpPr>
        <p:spPr/>
        <p:txBody>
          <a:bodyPr/>
          <a:lstStyle/>
          <a:p>
            <a:fld id="{968D72D3-4B5F-4086-991C-CFCAD749C849}" type="datetimeFigureOut">
              <a:rPr lang="en-US" smtClean="0"/>
              <a:t>9/20/2022</a:t>
            </a:fld>
            <a:endParaRPr lang="en-US"/>
          </a:p>
        </p:txBody>
      </p:sp>
      <p:sp>
        <p:nvSpPr>
          <p:cNvPr id="8" name="Footer Placeholder 7">
            <a:extLst>
              <a:ext uri="{FF2B5EF4-FFF2-40B4-BE49-F238E27FC236}">
                <a16:creationId xmlns:a16="http://schemas.microsoft.com/office/drawing/2014/main" id="{098429D0-D8D2-A0F0-5010-4482D1ACD46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1FDF180-8A59-DAEA-FCB1-72EF9D97D08F}"/>
              </a:ext>
            </a:extLst>
          </p:cNvPr>
          <p:cNvSpPr>
            <a:spLocks noGrp="1"/>
          </p:cNvSpPr>
          <p:nvPr>
            <p:ph type="sldNum" sz="quarter" idx="12"/>
          </p:nvPr>
        </p:nvSpPr>
        <p:spPr/>
        <p:txBody>
          <a:bodyPr/>
          <a:lstStyle/>
          <a:p>
            <a:fld id="{93529812-6B63-471F-8186-509D0E561C61}" type="slidenum">
              <a:rPr lang="en-US" smtClean="0"/>
              <a:t>‹#›</a:t>
            </a:fld>
            <a:endParaRPr lang="en-US"/>
          </a:p>
        </p:txBody>
      </p:sp>
    </p:spTree>
    <p:extLst>
      <p:ext uri="{BB962C8B-B14F-4D97-AF65-F5344CB8AC3E}">
        <p14:creationId xmlns:p14="http://schemas.microsoft.com/office/powerpoint/2010/main" val="1318606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7A492-D9BB-2E4A-7DF3-A5E3B0F96BC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D3617EF-B087-E766-50FF-B3E6D90C3455}"/>
              </a:ext>
            </a:extLst>
          </p:cNvPr>
          <p:cNvSpPr>
            <a:spLocks noGrp="1"/>
          </p:cNvSpPr>
          <p:nvPr>
            <p:ph type="dt" sz="half" idx="10"/>
          </p:nvPr>
        </p:nvSpPr>
        <p:spPr/>
        <p:txBody>
          <a:bodyPr/>
          <a:lstStyle/>
          <a:p>
            <a:fld id="{968D72D3-4B5F-4086-991C-CFCAD749C849}" type="datetimeFigureOut">
              <a:rPr lang="en-US" smtClean="0"/>
              <a:t>9/20/2022</a:t>
            </a:fld>
            <a:endParaRPr lang="en-US"/>
          </a:p>
        </p:txBody>
      </p:sp>
      <p:sp>
        <p:nvSpPr>
          <p:cNvPr id="4" name="Footer Placeholder 3">
            <a:extLst>
              <a:ext uri="{FF2B5EF4-FFF2-40B4-BE49-F238E27FC236}">
                <a16:creationId xmlns:a16="http://schemas.microsoft.com/office/drawing/2014/main" id="{2349E51A-BDD9-F129-9AB1-ECD5678C697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20B9D75-69D0-9E83-B609-024DB128320D}"/>
              </a:ext>
            </a:extLst>
          </p:cNvPr>
          <p:cNvSpPr>
            <a:spLocks noGrp="1"/>
          </p:cNvSpPr>
          <p:nvPr>
            <p:ph type="sldNum" sz="quarter" idx="12"/>
          </p:nvPr>
        </p:nvSpPr>
        <p:spPr/>
        <p:txBody>
          <a:bodyPr/>
          <a:lstStyle/>
          <a:p>
            <a:fld id="{93529812-6B63-471F-8186-509D0E561C61}" type="slidenum">
              <a:rPr lang="en-US" smtClean="0"/>
              <a:t>‹#›</a:t>
            </a:fld>
            <a:endParaRPr lang="en-US"/>
          </a:p>
        </p:txBody>
      </p:sp>
    </p:spTree>
    <p:extLst>
      <p:ext uri="{BB962C8B-B14F-4D97-AF65-F5344CB8AC3E}">
        <p14:creationId xmlns:p14="http://schemas.microsoft.com/office/powerpoint/2010/main" val="3227448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2BDC66-F561-3434-0204-0A2E4C11238B}"/>
              </a:ext>
            </a:extLst>
          </p:cNvPr>
          <p:cNvSpPr>
            <a:spLocks noGrp="1"/>
          </p:cNvSpPr>
          <p:nvPr>
            <p:ph type="dt" sz="half" idx="10"/>
          </p:nvPr>
        </p:nvSpPr>
        <p:spPr/>
        <p:txBody>
          <a:bodyPr/>
          <a:lstStyle/>
          <a:p>
            <a:fld id="{968D72D3-4B5F-4086-991C-CFCAD749C849}" type="datetimeFigureOut">
              <a:rPr lang="en-US" smtClean="0"/>
              <a:t>9/20/2022</a:t>
            </a:fld>
            <a:endParaRPr lang="en-US"/>
          </a:p>
        </p:txBody>
      </p:sp>
      <p:sp>
        <p:nvSpPr>
          <p:cNvPr id="3" name="Footer Placeholder 2">
            <a:extLst>
              <a:ext uri="{FF2B5EF4-FFF2-40B4-BE49-F238E27FC236}">
                <a16:creationId xmlns:a16="http://schemas.microsoft.com/office/drawing/2014/main" id="{711AC24F-514D-A8E8-615A-1B375D112A9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B242E32-3CCF-500E-F691-4AB99C506B62}"/>
              </a:ext>
            </a:extLst>
          </p:cNvPr>
          <p:cNvSpPr>
            <a:spLocks noGrp="1"/>
          </p:cNvSpPr>
          <p:nvPr>
            <p:ph type="sldNum" sz="quarter" idx="12"/>
          </p:nvPr>
        </p:nvSpPr>
        <p:spPr/>
        <p:txBody>
          <a:bodyPr/>
          <a:lstStyle/>
          <a:p>
            <a:fld id="{93529812-6B63-471F-8186-509D0E561C61}" type="slidenum">
              <a:rPr lang="en-US" smtClean="0"/>
              <a:t>‹#›</a:t>
            </a:fld>
            <a:endParaRPr lang="en-US"/>
          </a:p>
        </p:txBody>
      </p:sp>
    </p:spTree>
    <p:extLst>
      <p:ext uri="{BB962C8B-B14F-4D97-AF65-F5344CB8AC3E}">
        <p14:creationId xmlns:p14="http://schemas.microsoft.com/office/powerpoint/2010/main" val="4051902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8DDBC-E4E1-E36B-9A73-B6EBBA52A1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449967C-52CB-E323-2299-8D9B93D0FD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006DE11-7AE1-17DF-3504-B78014EE58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AE397E0-1188-D12B-04D6-9D8A72ACE50E}"/>
              </a:ext>
            </a:extLst>
          </p:cNvPr>
          <p:cNvSpPr>
            <a:spLocks noGrp="1"/>
          </p:cNvSpPr>
          <p:nvPr>
            <p:ph type="dt" sz="half" idx="10"/>
          </p:nvPr>
        </p:nvSpPr>
        <p:spPr/>
        <p:txBody>
          <a:bodyPr/>
          <a:lstStyle/>
          <a:p>
            <a:fld id="{968D72D3-4B5F-4086-991C-CFCAD749C849}" type="datetimeFigureOut">
              <a:rPr lang="en-US" smtClean="0"/>
              <a:t>9/20/2022</a:t>
            </a:fld>
            <a:endParaRPr lang="en-US"/>
          </a:p>
        </p:txBody>
      </p:sp>
      <p:sp>
        <p:nvSpPr>
          <p:cNvPr id="6" name="Footer Placeholder 5">
            <a:extLst>
              <a:ext uri="{FF2B5EF4-FFF2-40B4-BE49-F238E27FC236}">
                <a16:creationId xmlns:a16="http://schemas.microsoft.com/office/drawing/2014/main" id="{E7B7DE23-FFD3-7245-38FE-9C40A3DE67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4BCF61-FEF9-3A10-3C2D-45F48F0B954C}"/>
              </a:ext>
            </a:extLst>
          </p:cNvPr>
          <p:cNvSpPr>
            <a:spLocks noGrp="1"/>
          </p:cNvSpPr>
          <p:nvPr>
            <p:ph type="sldNum" sz="quarter" idx="12"/>
          </p:nvPr>
        </p:nvSpPr>
        <p:spPr/>
        <p:txBody>
          <a:bodyPr/>
          <a:lstStyle/>
          <a:p>
            <a:fld id="{93529812-6B63-471F-8186-509D0E561C61}" type="slidenum">
              <a:rPr lang="en-US" smtClean="0"/>
              <a:t>‹#›</a:t>
            </a:fld>
            <a:endParaRPr lang="en-US"/>
          </a:p>
        </p:txBody>
      </p:sp>
    </p:spTree>
    <p:extLst>
      <p:ext uri="{BB962C8B-B14F-4D97-AF65-F5344CB8AC3E}">
        <p14:creationId xmlns:p14="http://schemas.microsoft.com/office/powerpoint/2010/main" val="3920292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5A9B9-4275-8D2E-BF30-76C5A3436B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331D19B-0E54-3A2C-FC30-665F953D1C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25946B-9E51-8E62-8539-0C748A4316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5F22EF-0BCD-859F-ED62-CD00E2E22344}"/>
              </a:ext>
            </a:extLst>
          </p:cNvPr>
          <p:cNvSpPr>
            <a:spLocks noGrp="1"/>
          </p:cNvSpPr>
          <p:nvPr>
            <p:ph type="dt" sz="half" idx="10"/>
          </p:nvPr>
        </p:nvSpPr>
        <p:spPr/>
        <p:txBody>
          <a:bodyPr/>
          <a:lstStyle/>
          <a:p>
            <a:fld id="{968D72D3-4B5F-4086-991C-CFCAD749C849}" type="datetimeFigureOut">
              <a:rPr lang="en-US" smtClean="0"/>
              <a:t>9/20/2022</a:t>
            </a:fld>
            <a:endParaRPr lang="en-US"/>
          </a:p>
        </p:txBody>
      </p:sp>
      <p:sp>
        <p:nvSpPr>
          <p:cNvPr id="6" name="Footer Placeholder 5">
            <a:extLst>
              <a:ext uri="{FF2B5EF4-FFF2-40B4-BE49-F238E27FC236}">
                <a16:creationId xmlns:a16="http://schemas.microsoft.com/office/drawing/2014/main" id="{1EB504B0-CF96-BFA4-4B00-62ACBD3875E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EFF7A9-3D1B-2902-C4BE-94B180F7678D}"/>
              </a:ext>
            </a:extLst>
          </p:cNvPr>
          <p:cNvSpPr>
            <a:spLocks noGrp="1"/>
          </p:cNvSpPr>
          <p:nvPr>
            <p:ph type="sldNum" sz="quarter" idx="12"/>
          </p:nvPr>
        </p:nvSpPr>
        <p:spPr/>
        <p:txBody>
          <a:bodyPr/>
          <a:lstStyle/>
          <a:p>
            <a:fld id="{93529812-6B63-471F-8186-509D0E561C61}" type="slidenum">
              <a:rPr lang="en-US" smtClean="0"/>
              <a:t>‹#›</a:t>
            </a:fld>
            <a:endParaRPr lang="en-US"/>
          </a:p>
        </p:txBody>
      </p:sp>
    </p:spTree>
    <p:extLst>
      <p:ext uri="{BB962C8B-B14F-4D97-AF65-F5344CB8AC3E}">
        <p14:creationId xmlns:p14="http://schemas.microsoft.com/office/powerpoint/2010/main" val="266021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7530729-A947-F0BB-F332-DC57C4654D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662A988-A69F-35A6-E934-3ED087DFD7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7820E2-BC0C-0A95-EF9C-BD24CB42619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8D72D3-4B5F-4086-991C-CFCAD749C849}" type="datetimeFigureOut">
              <a:rPr lang="en-US" smtClean="0"/>
              <a:t>9/20/2022</a:t>
            </a:fld>
            <a:endParaRPr lang="en-US"/>
          </a:p>
        </p:txBody>
      </p:sp>
      <p:sp>
        <p:nvSpPr>
          <p:cNvPr id="5" name="Footer Placeholder 4">
            <a:extLst>
              <a:ext uri="{FF2B5EF4-FFF2-40B4-BE49-F238E27FC236}">
                <a16:creationId xmlns:a16="http://schemas.microsoft.com/office/drawing/2014/main" id="{8FE0E935-E10F-0FA9-6591-44AFA0ADC8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75C3D91-D4F5-397C-47B6-DE6CE962C00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529812-6B63-471F-8186-509D0E561C61}" type="slidenum">
              <a:rPr lang="en-US" smtClean="0"/>
              <a:t>‹#›</a:t>
            </a:fld>
            <a:endParaRPr lang="en-US"/>
          </a:p>
        </p:txBody>
      </p:sp>
    </p:spTree>
    <p:extLst>
      <p:ext uri="{BB962C8B-B14F-4D97-AF65-F5344CB8AC3E}">
        <p14:creationId xmlns:p14="http://schemas.microsoft.com/office/powerpoint/2010/main" val="42156932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838200" y="6356352"/>
            <a:ext cx="7315200" cy="365125"/>
          </a:xfrm>
          <a:prstGeom prst="rect">
            <a:avLst/>
          </a:prstGeom>
        </p:spPr>
        <p:txBody>
          <a:bodyPr vert="horz" lIns="91440" tIns="45720" rIns="91440" bIns="45720" rtlCol="0" anchor="ctr"/>
          <a:lstStyle>
            <a:lvl1pPr algn="l">
              <a:defRPr sz="1080">
                <a:solidFill>
                  <a:srgbClr val="6D579C"/>
                </a:solidFill>
                <a:latin typeface="Roboto" panose="02000000000000000000" pitchFamily="2" charset="0"/>
                <a:ea typeface="Roboto" panose="02000000000000000000" pitchFamily="2" charset="0"/>
              </a:defRPr>
            </a:lvl1pPr>
          </a:lstStyle>
          <a:p>
            <a:r>
              <a:rPr lang="en-US" dirty="0"/>
              <a:t>Name of Page or Section of Presentation</a:t>
            </a: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080">
                <a:solidFill>
                  <a:srgbClr val="6D579C"/>
                </a:solidFill>
                <a:latin typeface="Roboto" panose="02000000000000000000" pitchFamily="2" charset="0"/>
                <a:ea typeface="Roboto" panose="02000000000000000000" pitchFamily="2" charset="0"/>
              </a:defRPr>
            </a:lvl1pPr>
          </a:lstStyle>
          <a:p>
            <a:fld id="{C463A049-C08A-9344-B037-EAFA2F8319ED}" type="slidenum">
              <a:rPr lang="en-US" smtClean="0"/>
              <a:pPr/>
              <a:t>‹#›</a:t>
            </a:fld>
            <a:endParaRPr lang="en-US" dirty="0"/>
          </a:p>
        </p:txBody>
      </p:sp>
    </p:spTree>
    <p:extLst>
      <p:ext uri="{BB962C8B-B14F-4D97-AF65-F5344CB8AC3E}">
        <p14:creationId xmlns:p14="http://schemas.microsoft.com/office/powerpoint/2010/main" val="24503177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hdr="0" dt="0"/>
  <p:txStyles>
    <p:titleStyle>
      <a:lvl1pPr algn="l" defTabSz="822960" rtl="0" eaLnBrk="1" latinLnBrk="0" hangingPunct="1">
        <a:lnSpc>
          <a:spcPct val="90000"/>
        </a:lnSpc>
        <a:spcBef>
          <a:spcPct val="0"/>
        </a:spcBef>
        <a:buNone/>
        <a:defRPr sz="3120" b="0" i="0" kern="1200">
          <a:solidFill>
            <a:srgbClr val="6D579C"/>
          </a:solidFill>
          <a:latin typeface="Roboto Medium" panose="02000000000000000000" pitchFamily="2" charset="0"/>
          <a:ea typeface="Roboto Medium" panose="02000000000000000000" pitchFamily="2" charset="0"/>
          <a:cs typeface="+mj-cs"/>
        </a:defRPr>
      </a:lvl1pPr>
    </p:titleStyle>
    <p:bodyStyle>
      <a:lvl1pPr marL="205740" indent="-205740" algn="l" defTabSz="822960" rtl="0" eaLnBrk="1" latinLnBrk="0" hangingPunct="1">
        <a:lnSpc>
          <a:spcPct val="90000"/>
        </a:lnSpc>
        <a:spcBef>
          <a:spcPts val="900"/>
        </a:spcBef>
        <a:buFont typeface="Arial" panose="020B0604020202020204" pitchFamily="34" charset="0"/>
        <a:buChar char="•"/>
        <a:defRPr sz="2280" kern="1200">
          <a:solidFill>
            <a:srgbClr val="595654"/>
          </a:solidFill>
          <a:latin typeface="Roboto" panose="02000000000000000000" pitchFamily="2" charset="0"/>
          <a:ea typeface="Roboto" panose="02000000000000000000" pitchFamily="2" charset="0"/>
          <a:cs typeface="+mn-cs"/>
        </a:defRPr>
      </a:lvl1pPr>
      <a:lvl2pPr marL="617220" indent="-205740" algn="l" defTabSz="822960" rtl="0" eaLnBrk="1" latinLnBrk="0" hangingPunct="1">
        <a:lnSpc>
          <a:spcPct val="90000"/>
        </a:lnSpc>
        <a:spcBef>
          <a:spcPts val="450"/>
        </a:spcBef>
        <a:buFont typeface="Arial" panose="020B0604020202020204" pitchFamily="34" charset="0"/>
        <a:buChar char="•"/>
        <a:defRPr sz="1920" kern="1200">
          <a:solidFill>
            <a:srgbClr val="595654"/>
          </a:solidFill>
          <a:latin typeface="Roboto" panose="02000000000000000000" pitchFamily="2" charset="0"/>
          <a:ea typeface="Roboto" panose="02000000000000000000" pitchFamily="2" charset="0"/>
          <a:cs typeface="+mn-cs"/>
        </a:defRPr>
      </a:lvl2pPr>
      <a:lvl3pPr marL="1028700" indent="-205740" algn="l" defTabSz="822960" rtl="0" eaLnBrk="1" latinLnBrk="0" hangingPunct="1">
        <a:lnSpc>
          <a:spcPct val="90000"/>
        </a:lnSpc>
        <a:spcBef>
          <a:spcPts val="450"/>
        </a:spcBef>
        <a:buFont typeface="Arial" panose="020B0604020202020204" pitchFamily="34" charset="0"/>
        <a:buChar char="•"/>
        <a:defRPr sz="1680" kern="1200">
          <a:solidFill>
            <a:srgbClr val="595654"/>
          </a:solidFill>
          <a:latin typeface="Roboto" panose="02000000000000000000" pitchFamily="2" charset="0"/>
          <a:ea typeface="Roboto" panose="02000000000000000000" pitchFamily="2" charset="0"/>
          <a:cs typeface="+mn-cs"/>
        </a:defRPr>
      </a:lvl3pPr>
      <a:lvl4pPr marL="1440180" indent="-205740" algn="l" defTabSz="822960" rtl="0" eaLnBrk="1" latinLnBrk="0" hangingPunct="1">
        <a:lnSpc>
          <a:spcPct val="90000"/>
        </a:lnSpc>
        <a:spcBef>
          <a:spcPts val="450"/>
        </a:spcBef>
        <a:buFont typeface="Arial" panose="020B0604020202020204" pitchFamily="34" charset="0"/>
        <a:buChar char="•"/>
        <a:defRPr sz="1500" kern="1200">
          <a:solidFill>
            <a:srgbClr val="595654"/>
          </a:solidFill>
          <a:latin typeface="Roboto" panose="02000000000000000000" pitchFamily="2" charset="0"/>
          <a:ea typeface="Roboto" panose="02000000000000000000" pitchFamily="2" charset="0"/>
          <a:cs typeface="+mn-cs"/>
        </a:defRPr>
      </a:lvl4pPr>
      <a:lvl5pPr marL="1851660" indent="-205740" algn="l" defTabSz="822960" rtl="0" eaLnBrk="1" latinLnBrk="0" hangingPunct="1">
        <a:lnSpc>
          <a:spcPct val="90000"/>
        </a:lnSpc>
        <a:spcBef>
          <a:spcPts val="450"/>
        </a:spcBef>
        <a:buFont typeface="Arial" panose="020B0604020202020204" pitchFamily="34" charset="0"/>
        <a:buChar char="•"/>
        <a:defRPr sz="1380" kern="1200">
          <a:solidFill>
            <a:srgbClr val="595654"/>
          </a:solidFill>
          <a:latin typeface="Roboto" panose="02000000000000000000" pitchFamily="2" charset="0"/>
          <a:ea typeface="Roboto" panose="02000000000000000000" pitchFamily="2" charset="0"/>
          <a:cs typeface="+mn-cs"/>
        </a:defRPr>
      </a:lvl5pPr>
      <a:lvl6pPr marL="226314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6pPr>
      <a:lvl7pPr marL="267462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7pPr>
      <a:lvl8pPr marL="308610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8pPr>
      <a:lvl9pPr marL="349758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9pPr>
    </p:bodyStyle>
    <p:otherStyle>
      <a:defPPr>
        <a:defRPr lang="en-US"/>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4.png"/><Relationship Id="rId7"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7.jpe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hyperlink" Target="https://www.ifla.org/" TargetMode="External"/><Relationship Id="rId2" Type="http://schemas.openxmlformats.org/officeDocument/2006/relationships/hyperlink" Target="https://www.ertugrulcimen.com/" TargetMode="External"/><Relationship Id="rId1" Type="http://schemas.openxmlformats.org/officeDocument/2006/relationships/slideLayout" Target="../slideLayouts/slideLayout13.xml"/><Relationship Id="rId4" Type="http://schemas.openxmlformats.org/officeDocument/2006/relationships/hyperlink" Target="https://www.unesco.org/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8.pn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6E82C-0F70-E54D-9142-8DC4689E751D}"/>
              </a:ext>
            </a:extLst>
          </p:cNvPr>
          <p:cNvSpPr>
            <a:spLocks noGrp="1"/>
          </p:cNvSpPr>
          <p:nvPr>
            <p:ph type="ctrTitle"/>
          </p:nvPr>
        </p:nvSpPr>
        <p:spPr>
          <a:xfrm>
            <a:off x="865632" y="1338683"/>
            <a:ext cx="9405832" cy="694303"/>
          </a:xfrm>
        </p:spPr>
        <p:txBody>
          <a:bodyPr>
            <a:normAutofit fontScale="90000"/>
          </a:bodyPr>
          <a:lstStyle/>
          <a:p>
            <a:r>
              <a:rPr lang="en-US" sz="2900" dirty="0"/>
              <a:t>A New Chapter; connecting, collaborating, and contributing</a:t>
            </a:r>
          </a:p>
        </p:txBody>
      </p:sp>
      <p:sp>
        <p:nvSpPr>
          <p:cNvPr id="3" name="Subtitle 2">
            <a:extLst>
              <a:ext uri="{FF2B5EF4-FFF2-40B4-BE49-F238E27FC236}">
                <a16:creationId xmlns:a16="http://schemas.microsoft.com/office/drawing/2014/main" id="{79FB94E3-F55B-674B-B9A1-6956095B710C}"/>
              </a:ext>
            </a:extLst>
          </p:cNvPr>
          <p:cNvSpPr>
            <a:spLocks noGrp="1"/>
          </p:cNvSpPr>
          <p:nvPr>
            <p:ph type="subTitle" idx="1"/>
          </p:nvPr>
        </p:nvSpPr>
        <p:spPr>
          <a:xfrm>
            <a:off x="865632" y="3127248"/>
            <a:ext cx="6864096" cy="1673352"/>
          </a:xfrm>
        </p:spPr>
        <p:txBody>
          <a:bodyPr>
            <a:normAutofit/>
          </a:bodyPr>
          <a:lstStyle/>
          <a:p>
            <a:r>
              <a:rPr lang="en-US" dirty="0"/>
              <a:t>Ertuğrul Çimen</a:t>
            </a:r>
            <a:endParaRPr lang="cs-CZ" dirty="0">
              <a:solidFill>
                <a:schemeClr val="tx2"/>
              </a:solidFill>
            </a:endParaRPr>
          </a:p>
          <a:p>
            <a:r>
              <a:rPr lang="en-US" dirty="0"/>
              <a:t>Library, MEF University</a:t>
            </a:r>
          </a:p>
          <a:p>
            <a:r>
              <a:rPr lang="en-US" dirty="0">
                <a:solidFill>
                  <a:schemeClr val="tx2"/>
                </a:solidFill>
              </a:rPr>
              <a:t>Europe Regional Division, IFLA</a:t>
            </a:r>
          </a:p>
          <a:p>
            <a:r>
              <a:rPr lang="en-US" dirty="0">
                <a:solidFill>
                  <a:schemeClr val="tx2"/>
                </a:solidFill>
              </a:rPr>
              <a:t>FAIFE Advisory Board, IFLA</a:t>
            </a:r>
            <a:endParaRPr lang="cs-CZ" dirty="0">
              <a:solidFill>
                <a:schemeClr val="tx2"/>
              </a:solidFill>
            </a:endParaRPr>
          </a:p>
        </p:txBody>
      </p:sp>
      <p:sp>
        <p:nvSpPr>
          <p:cNvPr id="4" name="Slide Number Placeholder 4">
            <a:extLst>
              <a:ext uri="{FF2B5EF4-FFF2-40B4-BE49-F238E27FC236}">
                <a16:creationId xmlns:a16="http://schemas.microsoft.com/office/drawing/2014/main" id="{E9E376EB-3A70-4ED0-B2E3-37968A8DE626}"/>
              </a:ext>
            </a:extLst>
          </p:cNvPr>
          <p:cNvSpPr txBox="1">
            <a:spLocks/>
          </p:cNvSpPr>
          <p:nvPr/>
        </p:nvSpPr>
        <p:spPr>
          <a:xfrm>
            <a:off x="9448799" y="6068963"/>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548640"/>
            <a:fld id="{C463A049-C08A-9344-B037-EAFA2F8319ED}" type="slidenum">
              <a:rPr lang="en-US" smtClean="0"/>
              <a:pPr algn="r" defTabSz="548640"/>
              <a:t>1</a:t>
            </a:fld>
            <a:endParaRPr lang="en-US"/>
          </a:p>
        </p:txBody>
      </p:sp>
    </p:spTree>
    <p:extLst>
      <p:ext uri="{BB962C8B-B14F-4D97-AF65-F5344CB8AC3E}">
        <p14:creationId xmlns:p14="http://schemas.microsoft.com/office/powerpoint/2010/main" val="5409636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8925677-21AF-EF7A-5DB6-7B370C46D675}"/>
              </a:ext>
            </a:extLst>
          </p:cNvPr>
          <p:cNvPicPr>
            <a:picLocks noChangeAspect="1"/>
          </p:cNvPicPr>
          <p:nvPr/>
        </p:nvPicPr>
        <p:blipFill>
          <a:blip r:embed="rId3"/>
          <a:stretch>
            <a:fillRect/>
          </a:stretch>
        </p:blipFill>
        <p:spPr>
          <a:xfrm>
            <a:off x="11190956" y="188382"/>
            <a:ext cx="866775" cy="371475"/>
          </a:xfrm>
          <a:prstGeom prst="rect">
            <a:avLst/>
          </a:prstGeom>
        </p:spPr>
      </p:pic>
      <p:sp>
        <p:nvSpPr>
          <p:cNvPr id="3" name="Rectangle 2">
            <a:extLst>
              <a:ext uri="{FF2B5EF4-FFF2-40B4-BE49-F238E27FC236}">
                <a16:creationId xmlns:a16="http://schemas.microsoft.com/office/drawing/2014/main" id="{30B3A5EE-064D-429C-4A7B-1FF5C774058B}"/>
              </a:ext>
            </a:extLst>
          </p:cNvPr>
          <p:cNvSpPr/>
          <p:nvPr/>
        </p:nvSpPr>
        <p:spPr>
          <a:xfrm>
            <a:off x="1" y="6434088"/>
            <a:ext cx="12192000" cy="428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1" dirty="0">
                <a:solidFill>
                  <a:schemeClr val="bg1"/>
                </a:solidFill>
                <a:effectLst/>
                <a:latin typeface="Candara" panose="020E0502030303020204" pitchFamily="34" charset="0"/>
              </a:rPr>
              <a:t>17th IFLA </a:t>
            </a:r>
            <a:r>
              <a:rPr lang="en-US" sz="1600" b="0" i="1" dirty="0" err="1">
                <a:solidFill>
                  <a:schemeClr val="bg1"/>
                </a:solidFill>
                <a:effectLst/>
                <a:latin typeface="Candara" panose="020E0502030303020204" pitchFamily="34" charset="0"/>
              </a:rPr>
              <a:t>Interlending</a:t>
            </a:r>
            <a:r>
              <a:rPr lang="en-US" sz="1600" b="0" i="1" dirty="0">
                <a:solidFill>
                  <a:schemeClr val="bg1"/>
                </a:solidFill>
                <a:effectLst/>
                <a:latin typeface="Candara" panose="020E0502030303020204" pitchFamily="34" charset="0"/>
              </a:rPr>
              <a:t> and Document Supply Conference</a:t>
            </a:r>
          </a:p>
          <a:p>
            <a:pPr algn="ctr"/>
            <a:r>
              <a:rPr lang="en-US" sz="1600" b="0" i="1" dirty="0">
                <a:solidFill>
                  <a:schemeClr val="bg1"/>
                </a:solidFill>
                <a:effectLst/>
                <a:latin typeface="Candara" panose="020E0502030303020204" pitchFamily="34" charset="0"/>
              </a:rPr>
              <a:t>Sharing to Heal: Resource Sharing Through the Pandemic and Beyond</a:t>
            </a:r>
          </a:p>
        </p:txBody>
      </p:sp>
      <p:sp>
        <p:nvSpPr>
          <p:cNvPr id="4" name="Slide Number Placeholder 4">
            <a:extLst>
              <a:ext uri="{FF2B5EF4-FFF2-40B4-BE49-F238E27FC236}">
                <a16:creationId xmlns:a16="http://schemas.microsoft.com/office/drawing/2014/main" id="{C7ED158F-6182-3AE6-6CA2-77218892C353}"/>
              </a:ext>
            </a:extLst>
          </p:cNvPr>
          <p:cNvSpPr>
            <a:spLocks noGrp="1"/>
          </p:cNvSpPr>
          <p:nvPr>
            <p:ph type="sldNum" sz="quarter" idx="12"/>
          </p:nvPr>
        </p:nvSpPr>
        <p:spPr>
          <a:xfrm>
            <a:off x="9448799" y="6068963"/>
            <a:ext cx="2743200" cy="365125"/>
          </a:xfrm>
        </p:spPr>
        <p:txBody>
          <a:bodyPr/>
          <a:lstStyle/>
          <a:p>
            <a:pPr defTabSz="548640"/>
            <a:fld id="{C463A049-C08A-9344-B037-EAFA2F8319ED}" type="slidenum">
              <a:rPr lang="en-US"/>
              <a:pPr defTabSz="548640"/>
              <a:t>10</a:t>
            </a:fld>
            <a:endParaRPr lang="en-US"/>
          </a:p>
        </p:txBody>
      </p:sp>
      <p:pic>
        <p:nvPicPr>
          <p:cNvPr id="5" name="Picture 2" descr="IFLA logo with text">
            <a:extLst>
              <a:ext uri="{FF2B5EF4-FFF2-40B4-BE49-F238E27FC236}">
                <a16:creationId xmlns:a16="http://schemas.microsoft.com/office/drawing/2014/main" id="{B3DE2B5E-414A-828E-2099-8A1AE80991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5713319" cy="155665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8987E6F-0A2B-BCDC-0617-53607CC85B20}"/>
              </a:ext>
            </a:extLst>
          </p:cNvPr>
          <p:cNvSpPr txBox="1"/>
          <p:nvPr/>
        </p:nvSpPr>
        <p:spPr>
          <a:xfrm>
            <a:off x="215864" y="1855258"/>
            <a:ext cx="3278450" cy="369332"/>
          </a:xfrm>
          <a:prstGeom prst="rect">
            <a:avLst/>
          </a:prstGeom>
          <a:noFill/>
        </p:spPr>
        <p:txBody>
          <a:bodyPr wrap="square">
            <a:spAutoFit/>
          </a:bodyPr>
          <a:lstStyle/>
          <a:p>
            <a:r>
              <a:rPr lang="en-US" b="1" i="1" dirty="0">
                <a:solidFill>
                  <a:schemeClr val="tx1">
                    <a:lumMod val="95000"/>
                    <a:lumOff val="5000"/>
                  </a:schemeClr>
                </a:solidFill>
                <a:latin typeface="Roboto Medium" panose="02000000000000000000" pitchFamily="2" charset="0"/>
                <a:ea typeface="Roboto Medium" panose="02000000000000000000" pitchFamily="2" charset="0"/>
              </a:rPr>
              <a:t>Advisory Committees</a:t>
            </a:r>
            <a:endParaRPr lang="en-US" dirty="0">
              <a:latin typeface="Roboto Medium" panose="02000000000000000000" pitchFamily="2" charset="0"/>
              <a:ea typeface="Roboto Medium" panose="02000000000000000000" pitchFamily="2" charset="0"/>
            </a:endParaRPr>
          </a:p>
        </p:txBody>
      </p:sp>
      <p:pic>
        <p:nvPicPr>
          <p:cNvPr id="8" name="Picture 7">
            <a:extLst>
              <a:ext uri="{FF2B5EF4-FFF2-40B4-BE49-F238E27FC236}">
                <a16:creationId xmlns:a16="http://schemas.microsoft.com/office/drawing/2014/main" id="{963F04D6-FF2F-8644-2BF6-34297FACD3EE}"/>
              </a:ext>
            </a:extLst>
          </p:cNvPr>
          <p:cNvPicPr>
            <a:picLocks noChangeAspect="1"/>
          </p:cNvPicPr>
          <p:nvPr/>
        </p:nvPicPr>
        <p:blipFill>
          <a:blip r:embed="rId5"/>
          <a:stretch>
            <a:fillRect/>
          </a:stretch>
        </p:blipFill>
        <p:spPr>
          <a:xfrm>
            <a:off x="5734018" y="1124920"/>
            <a:ext cx="5362391" cy="5109231"/>
          </a:xfrm>
          <a:prstGeom prst="rect">
            <a:avLst/>
          </a:prstGeom>
        </p:spPr>
      </p:pic>
    </p:spTree>
    <p:extLst>
      <p:ext uri="{BB962C8B-B14F-4D97-AF65-F5344CB8AC3E}">
        <p14:creationId xmlns:p14="http://schemas.microsoft.com/office/powerpoint/2010/main" val="14649622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8925677-21AF-EF7A-5DB6-7B370C46D675}"/>
              </a:ext>
            </a:extLst>
          </p:cNvPr>
          <p:cNvPicPr>
            <a:picLocks noChangeAspect="1"/>
          </p:cNvPicPr>
          <p:nvPr/>
        </p:nvPicPr>
        <p:blipFill>
          <a:blip r:embed="rId3"/>
          <a:stretch>
            <a:fillRect/>
          </a:stretch>
        </p:blipFill>
        <p:spPr>
          <a:xfrm>
            <a:off x="11190956" y="188382"/>
            <a:ext cx="866775" cy="371475"/>
          </a:xfrm>
          <a:prstGeom prst="rect">
            <a:avLst/>
          </a:prstGeom>
        </p:spPr>
      </p:pic>
      <p:sp>
        <p:nvSpPr>
          <p:cNvPr id="3" name="Rectangle 2">
            <a:extLst>
              <a:ext uri="{FF2B5EF4-FFF2-40B4-BE49-F238E27FC236}">
                <a16:creationId xmlns:a16="http://schemas.microsoft.com/office/drawing/2014/main" id="{DEA54749-337E-4F0D-7552-12FB5CA4DAA7}"/>
              </a:ext>
            </a:extLst>
          </p:cNvPr>
          <p:cNvSpPr/>
          <p:nvPr/>
        </p:nvSpPr>
        <p:spPr>
          <a:xfrm>
            <a:off x="1" y="6434088"/>
            <a:ext cx="12192000" cy="428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1" dirty="0">
                <a:solidFill>
                  <a:schemeClr val="bg1"/>
                </a:solidFill>
                <a:effectLst/>
                <a:latin typeface="Candara" panose="020E0502030303020204" pitchFamily="34" charset="0"/>
              </a:rPr>
              <a:t>17th IFLA </a:t>
            </a:r>
            <a:r>
              <a:rPr lang="en-US" sz="1600" b="0" i="1" dirty="0" err="1">
                <a:solidFill>
                  <a:schemeClr val="bg1"/>
                </a:solidFill>
                <a:effectLst/>
                <a:latin typeface="Candara" panose="020E0502030303020204" pitchFamily="34" charset="0"/>
              </a:rPr>
              <a:t>Interlending</a:t>
            </a:r>
            <a:r>
              <a:rPr lang="en-US" sz="1600" b="0" i="1" dirty="0">
                <a:solidFill>
                  <a:schemeClr val="bg1"/>
                </a:solidFill>
                <a:effectLst/>
                <a:latin typeface="Candara" panose="020E0502030303020204" pitchFamily="34" charset="0"/>
              </a:rPr>
              <a:t> and Document Supply Conference</a:t>
            </a:r>
          </a:p>
          <a:p>
            <a:pPr algn="ctr"/>
            <a:r>
              <a:rPr lang="en-US" sz="1600" b="0" i="1" dirty="0">
                <a:solidFill>
                  <a:schemeClr val="bg1"/>
                </a:solidFill>
                <a:effectLst/>
                <a:latin typeface="Candara" panose="020E0502030303020204" pitchFamily="34" charset="0"/>
              </a:rPr>
              <a:t>Sharing to Heal: Resource Sharing Through the Pandemic and Beyond</a:t>
            </a:r>
          </a:p>
        </p:txBody>
      </p:sp>
      <p:sp>
        <p:nvSpPr>
          <p:cNvPr id="4" name="Slide Number Placeholder 4">
            <a:extLst>
              <a:ext uri="{FF2B5EF4-FFF2-40B4-BE49-F238E27FC236}">
                <a16:creationId xmlns:a16="http://schemas.microsoft.com/office/drawing/2014/main" id="{5ADB3919-708C-36AE-A5E0-972EB01DE47C}"/>
              </a:ext>
            </a:extLst>
          </p:cNvPr>
          <p:cNvSpPr>
            <a:spLocks noGrp="1"/>
          </p:cNvSpPr>
          <p:nvPr>
            <p:ph type="sldNum" sz="quarter" idx="12"/>
          </p:nvPr>
        </p:nvSpPr>
        <p:spPr>
          <a:xfrm>
            <a:off x="9448799" y="6068963"/>
            <a:ext cx="2743200" cy="365125"/>
          </a:xfrm>
        </p:spPr>
        <p:txBody>
          <a:bodyPr/>
          <a:lstStyle/>
          <a:p>
            <a:pPr defTabSz="548640"/>
            <a:fld id="{C463A049-C08A-9344-B037-EAFA2F8319ED}" type="slidenum">
              <a:rPr lang="en-US"/>
              <a:pPr defTabSz="548640"/>
              <a:t>11</a:t>
            </a:fld>
            <a:endParaRPr lang="en-US"/>
          </a:p>
        </p:txBody>
      </p:sp>
      <p:pic>
        <p:nvPicPr>
          <p:cNvPr id="5" name="Picture 2" descr="IFLA logo with text">
            <a:extLst>
              <a:ext uri="{FF2B5EF4-FFF2-40B4-BE49-F238E27FC236}">
                <a16:creationId xmlns:a16="http://schemas.microsoft.com/office/drawing/2014/main" id="{71BFA90A-1BB6-59F9-C53E-49054CEBE0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5713319" cy="155665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6C604A0-CA3B-8AD0-4BF3-525A61A22A49}"/>
              </a:ext>
            </a:extLst>
          </p:cNvPr>
          <p:cNvSpPr txBox="1"/>
          <p:nvPr/>
        </p:nvSpPr>
        <p:spPr>
          <a:xfrm>
            <a:off x="26920" y="1788981"/>
            <a:ext cx="3278450" cy="369332"/>
          </a:xfrm>
          <a:prstGeom prst="rect">
            <a:avLst/>
          </a:prstGeom>
          <a:noFill/>
        </p:spPr>
        <p:txBody>
          <a:bodyPr wrap="square">
            <a:spAutoFit/>
          </a:bodyPr>
          <a:lstStyle/>
          <a:p>
            <a:r>
              <a:rPr lang="en-US" b="1" i="1" dirty="0">
                <a:solidFill>
                  <a:schemeClr val="tx1">
                    <a:lumMod val="95000"/>
                    <a:lumOff val="5000"/>
                  </a:schemeClr>
                </a:solidFill>
                <a:latin typeface="Roboto Medium" panose="02000000000000000000" pitchFamily="2" charset="0"/>
                <a:ea typeface="Roboto Medium" panose="02000000000000000000" pitchFamily="2" charset="0"/>
              </a:rPr>
              <a:t>Priorities / Theme </a:t>
            </a:r>
            <a:endParaRPr lang="en-US" dirty="0">
              <a:latin typeface="Roboto Medium" panose="02000000000000000000" pitchFamily="2" charset="0"/>
              <a:ea typeface="Roboto Medium" panose="02000000000000000000" pitchFamily="2" charset="0"/>
            </a:endParaRPr>
          </a:p>
        </p:txBody>
      </p:sp>
      <p:pic>
        <p:nvPicPr>
          <p:cNvPr id="8" name="Picture 7">
            <a:extLst>
              <a:ext uri="{FF2B5EF4-FFF2-40B4-BE49-F238E27FC236}">
                <a16:creationId xmlns:a16="http://schemas.microsoft.com/office/drawing/2014/main" id="{6E6F901B-C789-7367-68EB-95FD7B705364}"/>
              </a:ext>
            </a:extLst>
          </p:cNvPr>
          <p:cNvPicPr>
            <a:picLocks noChangeAspect="1"/>
          </p:cNvPicPr>
          <p:nvPr/>
        </p:nvPicPr>
        <p:blipFill>
          <a:blip r:embed="rId5"/>
          <a:stretch>
            <a:fillRect/>
          </a:stretch>
        </p:blipFill>
        <p:spPr>
          <a:xfrm>
            <a:off x="138872" y="2242373"/>
            <a:ext cx="7230757" cy="3964148"/>
          </a:xfrm>
          <a:prstGeom prst="rect">
            <a:avLst/>
          </a:prstGeom>
        </p:spPr>
      </p:pic>
      <p:pic>
        <p:nvPicPr>
          <p:cNvPr id="12" name="Picture 11">
            <a:extLst>
              <a:ext uri="{FF2B5EF4-FFF2-40B4-BE49-F238E27FC236}">
                <a16:creationId xmlns:a16="http://schemas.microsoft.com/office/drawing/2014/main" id="{90D3C39D-029F-A129-3E68-A00BCBB62108}"/>
              </a:ext>
            </a:extLst>
          </p:cNvPr>
          <p:cNvPicPr>
            <a:picLocks noChangeAspect="1"/>
          </p:cNvPicPr>
          <p:nvPr/>
        </p:nvPicPr>
        <p:blipFill>
          <a:blip r:embed="rId6"/>
          <a:stretch>
            <a:fillRect/>
          </a:stretch>
        </p:blipFill>
        <p:spPr>
          <a:xfrm>
            <a:off x="7609114" y="658884"/>
            <a:ext cx="3989966" cy="5594904"/>
          </a:xfrm>
          <a:prstGeom prst="rect">
            <a:avLst/>
          </a:prstGeom>
        </p:spPr>
      </p:pic>
    </p:spTree>
    <p:extLst>
      <p:ext uri="{BB962C8B-B14F-4D97-AF65-F5344CB8AC3E}">
        <p14:creationId xmlns:p14="http://schemas.microsoft.com/office/powerpoint/2010/main" val="10990135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8925677-21AF-EF7A-5DB6-7B370C46D675}"/>
              </a:ext>
            </a:extLst>
          </p:cNvPr>
          <p:cNvPicPr>
            <a:picLocks noChangeAspect="1"/>
          </p:cNvPicPr>
          <p:nvPr/>
        </p:nvPicPr>
        <p:blipFill>
          <a:blip r:embed="rId3"/>
          <a:stretch>
            <a:fillRect/>
          </a:stretch>
        </p:blipFill>
        <p:spPr>
          <a:xfrm>
            <a:off x="11190956" y="188382"/>
            <a:ext cx="866775" cy="371475"/>
          </a:xfrm>
          <a:prstGeom prst="rect">
            <a:avLst/>
          </a:prstGeom>
        </p:spPr>
      </p:pic>
      <p:sp>
        <p:nvSpPr>
          <p:cNvPr id="3" name="Rectangle 2">
            <a:extLst>
              <a:ext uri="{FF2B5EF4-FFF2-40B4-BE49-F238E27FC236}">
                <a16:creationId xmlns:a16="http://schemas.microsoft.com/office/drawing/2014/main" id="{6E0DF275-9F1D-DBE4-22E2-1FCCFB97CCAB}"/>
              </a:ext>
            </a:extLst>
          </p:cNvPr>
          <p:cNvSpPr/>
          <p:nvPr/>
        </p:nvSpPr>
        <p:spPr>
          <a:xfrm>
            <a:off x="1" y="6434088"/>
            <a:ext cx="12192000" cy="428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1" dirty="0">
                <a:solidFill>
                  <a:schemeClr val="bg1"/>
                </a:solidFill>
                <a:effectLst/>
                <a:latin typeface="Candara" panose="020E0502030303020204" pitchFamily="34" charset="0"/>
              </a:rPr>
              <a:t>17th IFLA </a:t>
            </a:r>
            <a:r>
              <a:rPr lang="en-US" sz="1600" b="0" i="1" dirty="0" err="1">
                <a:solidFill>
                  <a:schemeClr val="bg1"/>
                </a:solidFill>
                <a:effectLst/>
                <a:latin typeface="Candara" panose="020E0502030303020204" pitchFamily="34" charset="0"/>
              </a:rPr>
              <a:t>Interlending</a:t>
            </a:r>
            <a:r>
              <a:rPr lang="en-US" sz="1600" b="0" i="1" dirty="0">
                <a:solidFill>
                  <a:schemeClr val="bg1"/>
                </a:solidFill>
                <a:effectLst/>
                <a:latin typeface="Candara" panose="020E0502030303020204" pitchFamily="34" charset="0"/>
              </a:rPr>
              <a:t> and Document Supply Conference</a:t>
            </a:r>
          </a:p>
          <a:p>
            <a:pPr algn="ctr"/>
            <a:r>
              <a:rPr lang="en-US" sz="1600" b="0" i="1" dirty="0">
                <a:solidFill>
                  <a:schemeClr val="bg1"/>
                </a:solidFill>
                <a:effectLst/>
                <a:latin typeface="Candara" panose="020E0502030303020204" pitchFamily="34" charset="0"/>
              </a:rPr>
              <a:t>Sharing to Heal: Resource Sharing Through the Pandemic and Beyond</a:t>
            </a:r>
          </a:p>
        </p:txBody>
      </p:sp>
      <p:sp>
        <p:nvSpPr>
          <p:cNvPr id="4" name="Slide Number Placeholder 4">
            <a:extLst>
              <a:ext uri="{FF2B5EF4-FFF2-40B4-BE49-F238E27FC236}">
                <a16:creationId xmlns:a16="http://schemas.microsoft.com/office/drawing/2014/main" id="{68E081C0-61D8-F832-0222-79C8E72DF282}"/>
              </a:ext>
            </a:extLst>
          </p:cNvPr>
          <p:cNvSpPr>
            <a:spLocks noGrp="1"/>
          </p:cNvSpPr>
          <p:nvPr>
            <p:ph type="sldNum" sz="quarter" idx="12"/>
          </p:nvPr>
        </p:nvSpPr>
        <p:spPr>
          <a:xfrm>
            <a:off x="9448799" y="6068963"/>
            <a:ext cx="2743200" cy="365125"/>
          </a:xfrm>
        </p:spPr>
        <p:txBody>
          <a:bodyPr/>
          <a:lstStyle/>
          <a:p>
            <a:pPr defTabSz="548640"/>
            <a:fld id="{C463A049-C08A-9344-B037-EAFA2F8319ED}" type="slidenum">
              <a:rPr lang="en-US"/>
              <a:pPr defTabSz="548640"/>
              <a:t>12</a:t>
            </a:fld>
            <a:endParaRPr lang="en-US"/>
          </a:p>
        </p:txBody>
      </p:sp>
      <p:pic>
        <p:nvPicPr>
          <p:cNvPr id="5" name="Picture 2" descr="IFLA logo with text">
            <a:extLst>
              <a:ext uri="{FF2B5EF4-FFF2-40B4-BE49-F238E27FC236}">
                <a16:creationId xmlns:a16="http://schemas.microsoft.com/office/drawing/2014/main" id="{6E7D98D0-FB6A-6E00-A479-4C647A9DCD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5713319" cy="155665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4109CC3-39F5-C173-DA84-C4FC9878CD6E}"/>
              </a:ext>
            </a:extLst>
          </p:cNvPr>
          <p:cNvSpPr txBox="1"/>
          <p:nvPr/>
        </p:nvSpPr>
        <p:spPr>
          <a:xfrm>
            <a:off x="215864" y="1855258"/>
            <a:ext cx="3278450" cy="369332"/>
          </a:xfrm>
          <a:prstGeom prst="rect">
            <a:avLst/>
          </a:prstGeom>
          <a:noFill/>
        </p:spPr>
        <p:txBody>
          <a:bodyPr wrap="square">
            <a:spAutoFit/>
          </a:bodyPr>
          <a:lstStyle/>
          <a:p>
            <a:r>
              <a:rPr lang="en-US" b="1" i="1" dirty="0">
                <a:solidFill>
                  <a:schemeClr val="tx1">
                    <a:lumMod val="95000"/>
                    <a:lumOff val="5000"/>
                  </a:schemeClr>
                </a:solidFill>
                <a:latin typeface="Roboto Medium" panose="02000000000000000000" pitchFamily="2" charset="0"/>
                <a:ea typeface="Roboto Medium" panose="02000000000000000000" pitchFamily="2" charset="0"/>
              </a:rPr>
              <a:t>Challenges</a:t>
            </a:r>
            <a:endParaRPr lang="en-US" dirty="0">
              <a:latin typeface="Roboto Medium" panose="02000000000000000000" pitchFamily="2" charset="0"/>
              <a:ea typeface="Roboto Medium" panose="02000000000000000000" pitchFamily="2" charset="0"/>
            </a:endParaRPr>
          </a:p>
        </p:txBody>
      </p:sp>
      <p:pic>
        <p:nvPicPr>
          <p:cNvPr id="10244" name="Picture 4">
            <a:extLst>
              <a:ext uri="{FF2B5EF4-FFF2-40B4-BE49-F238E27FC236}">
                <a16:creationId xmlns:a16="http://schemas.microsoft.com/office/drawing/2014/main" id="{60759C3E-41E0-4758-84D1-DEA4BF448D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5864" y="2383972"/>
            <a:ext cx="4686084" cy="2438399"/>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2AA55E43-0838-D80B-3A87-9D76559ED8C8}"/>
              </a:ext>
            </a:extLst>
          </p:cNvPr>
          <p:cNvSpPr txBox="1"/>
          <p:nvPr/>
        </p:nvSpPr>
        <p:spPr>
          <a:xfrm>
            <a:off x="215864" y="4829350"/>
            <a:ext cx="3692107" cy="276999"/>
          </a:xfrm>
          <a:prstGeom prst="rect">
            <a:avLst/>
          </a:prstGeom>
          <a:noFill/>
        </p:spPr>
        <p:txBody>
          <a:bodyPr wrap="square">
            <a:spAutoFit/>
          </a:bodyPr>
          <a:lstStyle/>
          <a:p>
            <a:r>
              <a:rPr lang="en-US" sz="1200" dirty="0"/>
              <a:t>https://es.unesco.org/node/315523</a:t>
            </a:r>
          </a:p>
        </p:txBody>
      </p:sp>
      <p:pic>
        <p:nvPicPr>
          <p:cNvPr id="10246" name="Picture 6">
            <a:extLst>
              <a:ext uri="{FF2B5EF4-FFF2-40B4-BE49-F238E27FC236}">
                <a16:creationId xmlns:a16="http://schemas.microsoft.com/office/drawing/2014/main" id="{280AD0BC-4A3A-0F07-1D00-D47AEFC2957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01948" y="1716039"/>
            <a:ext cx="4372681" cy="2275319"/>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081F4AB2-E247-BC56-5B53-395C90279FB7}"/>
              </a:ext>
            </a:extLst>
          </p:cNvPr>
          <p:cNvSpPr txBox="1"/>
          <p:nvPr/>
        </p:nvSpPr>
        <p:spPr>
          <a:xfrm>
            <a:off x="4821751" y="1443103"/>
            <a:ext cx="3630386" cy="276999"/>
          </a:xfrm>
          <a:prstGeom prst="rect">
            <a:avLst/>
          </a:prstGeom>
          <a:noFill/>
        </p:spPr>
        <p:txBody>
          <a:bodyPr wrap="square">
            <a:spAutoFit/>
          </a:bodyPr>
          <a:lstStyle/>
          <a:p>
            <a:r>
              <a:rPr lang="en-US" sz="1200" dirty="0"/>
              <a:t>https://en.unesco.org/70years/freedom_of_expression</a:t>
            </a:r>
          </a:p>
        </p:txBody>
      </p:sp>
      <p:pic>
        <p:nvPicPr>
          <p:cNvPr id="10248" name="Picture 8" descr="Cover of 2021/2022 Global Report ">
            <a:extLst>
              <a:ext uri="{FF2B5EF4-FFF2-40B4-BE49-F238E27FC236}">
                <a16:creationId xmlns:a16="http://schemas.microsoft.com/office/drawing/2014/main" id="{90989B5F-045B-7237-B72C-535911A16FF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52137" y="1113627"/>
            <a:ext cx="3662441" cy="477277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0F83FF28-942D-6977-1E2D-CEBD4FFF4846}"/>
              </a:ext>
            </a:extLst>
          </p:cNvPr>
          <p:cNvSpPr txBox="1"/>
          <p:nvPr/>
        </p:nvSpPr>
        <p:spPr>
          <a:xfrm>
            <a:off x="8452137" y="5890309"/>
            <a:ext cx="3372470" cy="276999"/>
          </a:xfrm>
          <a:prstGeom prst="rect">
            <a:avLst/>
          </a:prstGeom>
          <a:noFill/>
        </p:spPr>
        <p:txBody>
          <a:bodyPr wrap="square">
            <a:spAutoFit/>
          </a:bodyPr>
          <a:lstStyle/>
          <a:p>
            <a:r>
              <a:rPr lang="en-US" sz="1200" dirty="0"/>
              <a:t>https://www.unesco.org/en/world-media-trends</a:t>
            </a:r>
          </a:p>
        </p:txBody>
      </p:sp>
      <p:pic>
        <p:nvPicPr>
          <p:cNvPr id="10252" name="Picture 12" descr="Copyright Symbol PNG, Copyright Clipart, Logo Free Download - Free  Transparent PNG Logos">
            <a:extLst>
              <a:ext uri="{FF2B5EF4-FFF2-40B4-BE49-F238E27FC236}">
                <a16:creationId xmlns:a16="http://schemas.microsoft.com/office/drawing/2014/main" id="{99D6D3DE-2505-7872-9901-384B3503A41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13397" y="4279909"/>
            <a:ext cx="1818431" cy="1818431"/>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A2D7BF57-32BB-4595-411B-06FD5463FEC8}"/>
              </a:ext>
            </a:extLst>
          </p:cNvPr>
          <p:cNvSpPr txBox="1"/>
          <p:nvPr/>
        </p:nvSpPr>
        <p:spPr>
          <a:xfrm>
            <a:off x="5023447" y="6028808"/>
            <a:ext cx="3226993" cy="276999"/>
          </a:xfrm>
          <a:prstGeom prst="rect">
            <a:avLst/>
          </a:prstGeom>
          <a:noFill/>
        </p:spPr>
        <p:txBody>
          <a:bodyPr wrap="square">
            <a:spAutoFit/>
          </a:bodyPr>
          <a:lstStyle/>
          <a:p>
            <a:r>
              <a:rPr lang="en-US" sz="1200" dirty="0"/>
              <a:t>https://www.freepnglogos.com/pics/copyright</a:t>
            </a:r>
          </a:p>
        </p:txBody>
      </p:sp>
    </p:spTree>
    <p:extLst>
      <p:ext uri="{BB962C8B-B14F-4D97-AF65-F5344CB8AC3E}">
        <p14:creationId xmlns:p14="http://schemas.microsoft.com/office/powerpoint/2010/main" val="5303678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8925677-21AF-EF7A-5DB6-7B370C46D675}"/>
              </a:ext>
            </a:extLst>
          </p:cNvPr>
          <p:cNvPicPr>
            <a:picLocks noChangeAspect="1"/>
          </p:cNvPicPr>
          <p:nvPr/>
        </p:nvPicPr>
        <p:blipFill>
          <a:blip r:embed="rId3"/>
          <a:stretch>
            <a:fillRect/>
          </a:stretch>
        </p:blipFill>
        <p:spPr>
          <a:xfrm>
            <a:off x="11190956" y="188382"/>
            <a:ext cx="866775" cy="371475"/>
          </a:xfrm>
          <a:prstGeom prst="rect">
            <a:avLst/>
          </a:prstGeom>
        </p:spPr>
      </p:pic>
      <p:sp>
        <p:nvSpPr>
          <p:cNvPr id="3" name="Rectangle 2">
            <a:extLst>
              <a:ext uri="{FF2B5EF4-FFF2-40B4-BE49-F238E27FC236}">
                <a16:creationId xmlns:a16="http://schemas.microsoft.com/office/drawing/2014/main" id="{C179E5FD-1DA7-F954-36CD-CF4A007F6A89}"/>
              </a:ext>
            </a:extLst>
          </p:cNvPr>
          <p:cNvSpPr/>
          <p:nvPr/>
        </p:nvSpPr>
        <p:spPr>
          <a:xfrm>
            <a:off x="1" y="6434088"/>
            <a:ext cx="12192000" cy="428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1" dirty="0">
                <a:solidFill>
                  <a:schemeClr val="bg1"/>
                </a:solidFill>
                <a:effectLst/>
                <a:latin typeface="Candara" panose="020E0502030303020204" pitchFamily="34" charset="0"/>
              </a:rPr>
              <a:t>17th IFLA </a:t>
            </a:r>
            <a:r>
              <a:rPr lang="en-US" sz="1600" b="0" i="1" dirty="0" err="1">
                <a:solidFill>
                  <a:schemeClr val="bg1"/>
                </a:solidFill>
                <a:effectLst/>
                <a:latin typeface="Candara" panose="020E0502030303020204" pitchFamily="34" charset="0"/>
              </a:rPr>
              <a:t>Interlending</a:t>
            </a:r>
            <a:r>
              <a:rPr lang="en-US" sz="1600" b="0" i="1" dirty="0">
                <a:solidFill>
                  <a:schemeClr val="bg1"/>
                </a:solidFill>
                <a:effectLst/>
                <a:latin typeface="Candara" panose="020E0502030303020204" pitchFamily="34" charset="0"/>
              </a:rPr>
              <a:t> and Document Supply Conference</a:t>
            </a:r>
          </a:p>
          <a:p>
            <a:pPr algn="ctr"/>
            <a:r>
              <a:rPr lang="en-US" sz="1600" b="0" i="1" dirty="0">
                <a:solidFill>
                  <a:schemeClr val="bg1"/>
                </a:solidFill>
                <a:effectLst/>
                <a:latin typeface="Candara" panose="020E0502030303020204" pitchFamily="34" charset="0"/>
              </a:rPr>
              <a:t>Sharing to Heal: Resource Sharing Through the Pandemic and Beyond</a:t>
            </a:r>
          </a:p>
        </p:txBody>
      </p:sp>
      <p:sp>
        <p:nvSpPr>
          <p:cNvPr id="4" name="Slide Number Placeholder 4">
            <a:extLst>
              <a:ext uri="{FF2B5EF4-FFF2-40B4-BE49-F238E27FC236}">
                <a16:creationId xmlns:a16="http://schemas.microsoft.com/office/drawing/2014/main" id="{B14B061A-B15A-8C58-E5EF-07A9251B99DB}"/>
              </a:ext>
            </a:extLst>
          </p:cNvPr>
          <p:cNvSpPr>
            <a:spLocks noGrp="1"/>
          </p:cNvSpPr>
          <p:nvPr>
            <p:ph type="sldNum" sz="quarter" idx="12"/>
          </p:nvPr>
        </p:nvSpPr>
        <p:spPr>
          <a:xfrm>
            <a:off x="9448799" y="6068963"/>
            <a:ext cx="2743200" cy="365125"/>
          </a:xfrm>
        </p:spPr>
        <p:txBody>
          <a:bodyPr/>
          <a:lstStyle/>
          <a:p>
            <a:pPr defTabSz="548640"/>
            <a:fld id="{C463A049-C08A-9344-B037-EAFA2F8319ED}" type="slidenum">
              <a:rPr lang="en-US"/>
              <a:pPr defTabSz="548640"/>
              <a:t>13</a:t>
            </a:fld>
            <a:endParaRPr lang="en-US"/>
          </a:p>
        </p:txBody>
      </p:sp>
      <p:pic>
        <p:nvPicPr>
          <p:cNvPr id="5" name="Picture 2" descr="IFLA logo with text">
            <a:extLst>
              <a:ext uri="{FF2B5EF4-FFF2-40B4-BE49-F238E27FC236}">
                <a16:creationId xmlns:a16="http://schemas.microsoft.com/office/drawing/2014/main" id="{8F1A5037-BABB-6271-3BC2-D570C21ED2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5713319" cy="155665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A6AAFF8-ECA6-B158-63B3-8F0FECE59A8D}"/>
              </a:ext>
            </a:extLst>
          </p:cNvPr>
          <p:cNvSpPr txBox="1"/>
          <p:nvPr/>
        </p:nvSpPr>
        <p:spPr>
          <a:xfrm>
            <a:off x="215864" y="1855258"/>
            <a:ext cx="4584736" cy="369332"/>
          </a:xfrm>
          <a:prstGeom prst="rect">
            <a:avLst/>
          </a:prstGeom>
          <a:noFill/>
        </p:spPr>
        <p:txBody>
          <a:bodyPr wrap="square">
            <a:spAutoFit/>
          </a:bodyPr>
          <a:lstStyle/>
          <a:p>
            <a:r>
              <a:rPr lang="en-US" b="1" i="1" dirty="0">
                <a:solidFill>
                  <a:schemeClr val="tx1">
                    <a:lumMod val="95000"/>
                    <a:lumOff val="5000"/>
                  </a:schemeClr>
                </a:solidFill>
                <a:latin typeface="Roboto Medium" panose="02000000000000000000" pitchFamily="2" charset="0"/>
                <a:ea typeface="Roboto Medium" panose="02000000000000000000" pitchFamily="2" charset="0"/>
              </a:rPr>
              <a:t>Designing Future / New Scenarios </a:t>
            </a:r>
            <a:endParaRPr lang="en-US" dirty="0">
              <a:latin typeface="Roboto Medium" panose="02000000000000000000" pitchFamily="2" charset="0"/>
              <a:ea typeface="Roboto Medium" panose="02000000000000000000" pitchFamily="2" charset="0"/>
            </a:endParaRPr>
          </a:p>
        </p:txBody>
      </p:sp>
      <p:pic>
        <p:nvPicPr>
          <p:cNvPr id="8" name="Picture 7">
            <a:extLst>
              <a:ext uri="{FF2B5EF4-FFF2-40B4-BE49-F238E27FC236}">
                <a16:creationId xmlns:a16="http://schemas.microsoft.com/office/drawing/2014/main" id="{1098507E-7EA1-BF8B-9B38-3AF98B8AAA93}"/>
              </a:ext>
            </a:extLst>
          </p:cNvPr>
          <p:cNvPicPr>
            <a:picLocks noChangeAspect="1"/>
          </p:cNvPicPr>
          <p:nvPr/>
        </p:nvPicPr>
        <p:blipFill>
          <a:blip r:embed="rId5"/>
          <a:stretch>
            <a:fillRect/>
          </a:stretch>
        </p:blipFill>
        <p:spPr>
          <a:xfrm>
            <a:off x="215864" y="2289904"/>
            <a:ext cx="7282543" cy="3629736"/>
          </a:xfrm>
          <a:prstGeom prst="rect">
            <a:avLst/>
          </a:prstGeom>
        </p:spPr>
      </p:pic>
      <p:pic>
        <p:nvPicPr>
          <p:cNvPr id="13" name="Picture 12">
            <a:extLst>
              <a:ext uri="{FF2B5EF4-FFF2-40B4-BE49-F238E27FC236}">
                <a16:creationId xmlns:a16="http://schemas.microsoft.com/office/drawing/2014/main" id="{5B61749A-D3E6-E5D3-47B2-868D7A1C4F8F}"/>
              </a:ext>
            </a:extLst>
          </p:cNvPr>
          <p:cNvPicPr>
            <a:picLocks noChangeAspect="1"/>
          </p:cNvPicPr>
          <p:nvPr/>
        </p:nvPicPr>
        <p:blipFill>
          <a:blip r:embed="rId6"/>
          <a:stretch>
            <a:fillRect/>
          </a:stretch>
        </p:blipFill>
        <p:spPr>
          <a:xfrm>
            <a:off x="7616802" y="1177978"/>
            <a:ext cx="4259512" cy="5113965"/>
          </a:xfrm>
          <a:prstGeom prst="rect">
            <a:avLst/>
          </a:prstGeom>
        </p:spPr>
      </p:pic>
    </p:spTree>
    <p:extLst>
      <p:ext uri="{BB962C8B-B14F-4D97-AF65-F5344CB8AC3E}">
        <p14:creationId xmlns:p14="http://schemas.microsoft.com/office/powerpoint/2010/main" val="31912353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8925677-21AF-EF7A-5DB6-7B370C46D675}"/>
              </a:ext>
            </a:extLst>
          </p:cNvPr>
          <p:cNvPicPr>
            <a:picLocks noChangeAspect="1"/>
          </p:cNvPicPr>
          <p:nvPr/>
        </p:nvPicPr>
        <p:blipFill>
          <a:blip r:embed="rId3"/>
          <a:stretch>
            <a:fillRect/>
          </a:stretch>
        </p:blipFill>
        <p:spPr>
          <a:xfrm>
            <a:off x="11190956" y="188382"/>
            <a:ext cx="866775" cy="371475"/>
          </a:xfrm>
          <a:prstGeom prst="rect">
            <a:avLst/>
          </a:prstGeom>
        </p:spPr>
      </p:pic>
      <p:sp>
        <p:nvSpPr>
          <p:cNvPr id="3" name="Rectangle 2">
            <a:extLst>
              <a:ext uri="{FF2B5EF4-FFF2-40B4-BE49-F238E27FC236}">
                <a16:creationId xmlns:a16="http://schemas.microsoft.com/office/drawing/2014/main" id="{96BADD0C-2E8B-8736-AD6E-E88446F3C271}"/>
              </a:ext>
            </a:extLst>
          </p:cNvPr>
          <p:cNvSpPr/>
          <p:nvPr/>
        </p:nvSpPr>
        <p:spPr>
          <a:xfrm>
            <a:off x="1" y="6434088"/>
            <a:ext cx="12192000" cy="428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1" dirty="0">
                <a:solidFill>
                  <a:schemeClr val="bg1"/>
                </a:solidFill>
                <a:effectLst/>
                <a:latin typeface="Candara" panose="020E0502030303020204" pitchFamily="34" charset="0"/>
              </a:rPr>
              <a:t>17th IFLA </a:t>
            </a:r>
            <a:r>
              <a:rPr lang="en-US" sz="1600" b="0" i="1" dirty="0" err="1">
                <a:solidFill>
                  <a:schemeClr val="bg1"/>
                </a:solidFill>
                <a:effectLst/>
                <a:latin typeface="Candara" panose="020E0502030303020204" pitchFamily="34" charset="0"/>
              </a:rPr>
              <a:t>Interlending</a:t>
            </a:r>
            <a:r>
              <a:rPr lang="en-US" sz="1600" b="0" i="1" dirty="0">
                <a:solidFill>
                  <a:schemeClr val="bg1"/>
                </a:solidFill>
                <a:effectLst/>
                <a:latin typeface="Candara" panose="020E0502030303020204" pitchFamily="34" charset="0"/>
              </a:rPr>
              <a:t> and Document Supply Conference</a:t>
            </a:r>
          </a:p>
          <a:p>
            <a:pPr algn="ctr"/>
            <a:r>
              <a:rPr lang="en-US" sz="1600" b="0" i="1" dirty="0">
                <a:solidFill>
                  <a:schemeClr val="bg1"/>
                </a:solidFill>
                <a:effectLst/>
                <a:latin typeface="Candara" panose="020E0502030303020204" pitchFamily="34" charset="0"/>
              </a:rPr>
              <a:t>Sharing to Heal: Resource Sharing Through the Pandemic and Beyond</a:t>
            </a:r>
          </a:p>
        </p:txBody>
      </p:sp>
      <p:sp>
        <p:nvSpPr>
          <p:cNvPr id="4" name="Slide Number Placeholder 4">
            <a:extLst>
              <a:ext uri="{FF2B5EF4-FFF2-40B4-BE49-F238E27FC236}">
                <a16:creationId xmlns:a16="http://schemas.microsoft.com/office/drawing/2014/main" id="{BC03A7EC-2F42-8C85-9E07-BCEB62DB87C4}"/>
              </a:ext>
            </a:extLst>
          </p:cNvPr>
          <p:cNvSpPr>
            <a:spLocks noGrp="1"/>
          </p:cNvSpPr>
          <p:nvPr>
            <p:ph type="sldNum" sz="quarter" idx="12"/>
          </p:nvPr>
        </p:nvSpPr>
        <p:spPr>
          <a:xfrm>
            <a:off x="9448799" y="6068963"/>
            <a:ext cx="2743200" cy="365125"/>
          </a:xfrm>
        </p:spPr>
        <p:txBody>
          <a:bodyPr/>
          <a:lstStyle/>
          <a:p>
            <a:pPr defTabSz="548640"/>
            <a:fld id="{C463A049-C08A-9344-B037-EAFA2F8319ED}" type="slidenum">
              <a:rPr lang="en-US"/>
              <a:pPr defTabSz="548640"/>
              <a:t>14</a:t>
            </a:fld>
            <a:endParaRPr lang="en-US"/>
          </a:p>
        </p:txBody>
      </p:sp>
      <p:pic>
        <p:nvPicPr>
          <p:cNvPr id="5" name="Picture 2" descr="IFLA logo with text">
            <a:extLst>
              <a:ext uri="{FF2B5EF4-FFF2-40B4-BE49-F238E27FC236}">
                <a16:creationId xmlns:a16="http://schemas.microsoft.com/office/drawing/2014/main" id="{14F71434-FB7F-0198-C277-C2C9176001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5713319" cy="155665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CBE0BC5-7D86-18F7-BD70-36155F57A58D}"/>
              </a:ext>
            </a:extLst>
          </p:cNvPr>
          <p:cNvSpPr txBox="1"/>
          <p:nvPr/>
        </p:nvSpPr>
        <p:spPr>
          <a:xfrm>
            <a:off x="215864" y="1855258"/>
            <a:ext cx="2287850" cy="369332"/>
          </a:xfrm>
          <a:prstGeom prst="rect">
            <a:avLst/>
          </a:prstGeom>
          <a:noFill/>
        </p:spPr>
        <p:txBody>
          <a:bodyPr wrap="square">
            <a:spAutoFit/>
          </a:bodyPr>
          <a:lstStyle/>
          <a:p>
            <a:r>
              <a:rPr lang="en-US" b="1" i="1" dirty="0">
                <a:solidFill>
                  <a:schemeClr val="tx1">
                    <a:lumMod val="95000"/>
                    <a:lumOff val="5000"/>
                  </a:schemeClr>
                </a:solidFill>
                <a:latin typeface="Roboto Medium" panose="02000000000000000000" pitchFamily="2" charset="0"/>
                <a:ea typeface="Roboto Medium" panose="02000000000000000000" pitchFamily="2" charset="0"/>
              </a:rPr>
              <a:t>Do Better</a:t>
            </a:r>
            <a:endParaRPr lang="en-US" dirty="0">
              <a:latin typeface="Roboto Medium" panose="02000000000000000000" pitchFamily="2" charset="0"/>
              <a:ea typeface="Roboto Medium" panose="02000000000000000000" pitchFamily="2" charset="0"/>
            </a:endParaRPr>
          </a:p>
        </p:txBody>
      </p:sp>
      <p:pic>
        <p:nvPicPr>
          <p:cNvPr id="7" name="Picture 6">
            <a:extLst>
              <a:ext uri="{FF2B5EF4-FFF2-40B4-BE49-F238E27FC236}">
                <a16:creationId xmlns:a16="http://schemas.microsoft.com/office/drawing/2014/main" id="{FFC98B9A-BBAF-B5FD-81F8-E858AD7F28B3}"/>
              </a:ext>
            </a:extLst>
          </p:cNvPr>
          <p:cNvPicPr>
            <a:picLocks noChangeAspect="1"/>
          </p:cNvPicPr>
          <p:nvPr/>
        </p:nvPicPr>
        <p:blipFill>
          <a:blip r:embed="rId5"/>
          <a:stretch>
            <a:fillRect/>
          </a:stretch>
        </p:blipFill>
        <p:spPr>
          <a:xfrm>
            <a:off x="2677886" y="1490176"/>
            <a:ext cx="8601837" cy="4761349"/>
          </a:xfrm>
          <a:prstGeom prst="rect">
            <a:avLst/>
          </a:prstGeom>
        </p:spPr>
      </p:pic>
    </p:spTree>
    <p:extLst>
      <p:ext uri="{BB962C8B-B14F-4D97-AF65-F5344CB8AC3E}">
        <p14:creationId xmlns:p14="http://schemas.microsoft.com/office/powerpoint/2010/main" val="42686109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8925677-21AF-EF7A-5DB6-7B370C46D675}"/>
              </a:ext>
            </a:extLst>
          </p:cNvPr>
          <p:cNvPicPr>
            <a:picLocks noChangeAspect="1"/>
          </p:cNvPicPr>
          <p:nvPr/>
        </p:nvPicPr>
        <p:blipFill>
          <a:blip r:embed="rId3"/>
          <a:stretch>
            <a:fillRect/>
          </a:stretch>
        </p:blipFill>
        <p:spPr>
          <a:xfrm>
            <a:off x="11190956" y="188382"/>
            <a:ext cx="866775" cy="371475"/>
          </a:xfrm>
          <a:prstGeom prst="rect">
            <a:avLst/>
          </a:prstGeom>
        </p:spPr>
      </p:pic>
      <p:sp>
        <p:nvSpPr>
          <p:cNvPr id="3" name="Rectangle 2">
            <a:extLst>
              <a:ext uri="{FF2B5EF4-FFF2-40B4-BE49-F238E27FC236}">
                <a16:creationId xmlns:a16="http://schemas.microsoft.com/office/drawing/2014/main" id="{41550B5E-A647-FAC5-02B6-F676BD443508}"/>
              </a:ext>
            </a:extLst>
          </p:cNvPr>
          <p:cNvSpPr/>
          <p:nvPr/>
        </p:nvSpPr>
        <p:spPr>
          <a:xfrm>
            <a:off x="1" y="6434088"/>
            <a:ext cx="12192000" cy="428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1" dirty="0">
                <a:solidFill>
                  <a:schemeClr val="bg1"/>
                </a:solidFill>
                <a:effectLst/>
                <a:latin typeface="Candara" panose="020E0502030303020204" pitchFamily="34" charset="0"/>
              </a:rPr>
              <a:t>17th IFLA </a:t>
            </a:r>
            <a:r>
              <a:rPr lang="en-US" sz="1600" b="0" i="1" dirty="0" err="1">
                <a:solidFill>
                  <a:schemeClr val="bg1"/>
                </a:solidFill>
                <a:effectLst/>
                <a:latin typeface="Candara" panose="020E0502030303020204" pitchFamily="34" charset="0"/>
              </a:rPr>
              <a:t>Interlending</a:t>
            </a:r>
            <a:r>
              <a:rPr lang="en-US" sz="1600" b="0" i="1" dirty="0">
                <a:solidFill>
                  <a:schemeClr val="bg1"/>
                </a:solidFill>
                <a:effectLst/>
                <a:latin typeface="Candara" panose="020E0502030303020204" pitchFamily="34" charset="0"/>
              </a:rPr>
              <a:t> and Document Supply Conference</a:t>
            </a:r>
          </a:p>
          <a:p>
            <a:pPr algn="ctr"/>
            <a:r>
              <a:rPr lang="en-US" sz="1600" b="0" i="1" dirty="0">
                <a:solidFill>
                  <a:schemeClr val="bg1"/>
                </a:solidFill>
                <a:effectLst/>
                <a:latin typeface="Candara" panose="020E0502030303020204" pitchFamily="34" charset="0"/>
              </a:rPr>
              <a:t>Sharing to Heal: Resource Sharing Through the Pandemic and Beyond</a:t>
            </a:r>
          </a:p>
        </p:txBody>
      </p:sp>
      <p:pic>
        <p:nvPicPr>
          <p:cNvPr id="4" name="Picture 2" descr="IFLA logo with text">
            <a:extLst>
              <a:ext uri="{FF2B5EF4-FFF2-40B4-BE49-F238E27FC236}">
                <a16:creationId xmlns:a16="http://schemas.microsoft.com/office/drawing/2014/main" id="{8F66D84B-9C0E-58DB-BA96-C167B518F4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5713319" cy="155665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5CD0334-4E97-1547-BCF0-3C7B7D005647}"/>
              </a:ext>
            </a:extLst>
          </p:cNvPr>
          <p:cNvSpPr txBox="1"/>
          <p:nvPr/>
        </p:nvSpPr>
        <p:spPr>
          <a:xfrm>
            <a:off x="215864" y="1855258"/>
            <a:ext cx="3278450" cy="369332"/>
          </a:xfrm>
          <a:prstGeom prst="rect">
            <a:avLst/>
          </a:prstGeom>
          <a:noFill/>
        </p:spPr>
        <p:txBody>
          <a:bodyPr wrap="square">
            <a:spAutoFit/>
          </a:bodyPr>
          <a:lstStyle/>
          <a:p>
            <a:r>
              <a:rPr lang="en-US" b="1" i="1" dirty="0">
                <a:solidFill>
                  <a:schemeClr val="tx1">
                    <a:lumMod val="95000"/>
                    <a:lumOff val="5000"/>
                  </a:schemeClr>
                </a:solidFill>
                <a:latin typeface="Roboto Medium" panose="02000000000000000000" pitchFamily="2" charset="0"/>
                <a:ea typeface="Roboto Medium" panose="02000000000000000000" pitchFamily="2" charset="0"/>
              </a:rPr>
              <a:t>We Are IFLA</a:t>
            </a:r>
            <a:endParaRPr lang="en-US" dirty="0">
              <a:latin typeface="Roboto Medium" panose="02000000000000000000" pitchFamily="2" charset="0"/>
              <a:ea typeface="Roboto Medium" panose="02000000000000000000" pitchFamily="2" charset="0"/>
            </a:endParaRPr>
          </a:p>
        </p:txBody>
      </p:sp>
      <p:pic>
        <p:nvPicPr>
          <p:cNvPr id="7170" name="Picture 2" descr="ifla - Twitter Search / Twitter">
            <a:extLst>
              <a:ext uri="{FF2B5EF4-FFF2-40B4-BE49-F238E27FC236}">
                <a16:creationId xmlns:a16="http://schemas.microsoft.com/office/drawing/2014/main" id="{F7A1CDAE-DFA6-EAB5-8178-F7C53A2A46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1794" y="2257889"/>
            <a:ext cx="7248412" cy="4176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0756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959F2-17F0-D942-AAA5-C84624B2D923}"/>
              </a:ext>
            </a:extLst>
          </p:cNvPr>
          <p:cNvSpPr>
            <a:spLocks noGrp="1"/>
          </p:cNvSpPr>
          <p:nvPr>
            <p:ph type="title"/>
          </p:nvPr>
        </p:nvSpPr>
        <p:spPr/>
        <p:txBody>
          <a:bodyPr/>
          <a:lstStyle/>
          <a:p>
            <a:r>
              <a:rPr lang="en-US" dirty="0"/>
              <a:t>Thank You</a:t>
            </a:r>
          </a:p>
        </p:txBody>
      </p:sp>
      <p:sp>
        <p:nvSpPr>
          <p:cNvPr id="3" name="Content Placeholder 2">
            <a:extLst>
              <a:ext uri="{FF2B5EF4-FFF2-40B4-BE49-F238E27FC236}">
                <a16:creationId xmlns:a16="http://schemas.microsoft.com/office/drawing/2014/main" id="{DA90A4A4-8500-AC41-B6FF-9D50EAA6C7A6}"/>
              </a:ext>
            </a:extLst>
          </p:cNvPr>
          <p:cNvSpPr>
            <a:spLocks noGrp="1"/>
          </p:cNvSpPr>
          <p:nvPr>
            <p:ph idx="1"/>
          </p:nvPr>
        </p:nvSpPr>
        <p:spPr/>
        <p:txBody>
          <a:bodyPr/>
          <a:lstStyle/>
          <a:p>
            <a:pPr marL="0" indent="0">
              <a:buNone/>
            </a:pPr>
            <a:r>
              <a:rPr lang="en-US" dirty="0"/>
              <a:t>Ertuğrul Çimen </a:t>
            </a:r>
          </a:p>
          <a:p>
            <a:pPr marL="0" indent="0">
              <a:buNone/>
            </a:pPr>
            <a:r>
              <a:rPr lang="en-US" dirty="0"/>
              <a:t>cimene@mef.edu.tr</a:t>
            </a:r>
          </a:p>
          <a:p>
            <a:pPr marL="0" indent="0">
              <a:buNone/>
            </a:pPr>
            <a:r>
              <a:rPr lang="en-US" dirty="0">
                <a:hlinkClick r:id="rId2"/>
              </a:rPr>
              <a:t>https://www.ertugrulcimen.com/</a:t>
            </a:r>
            <a:endParaRPr lang="en-US" dirty="0"/>
          </a:p>
          <a:p>
            <a:pPr marL="0" indent="0">
              <a:buNone/>
            </a:pPr>
            <a:endParaRPr lang="en-US" dirty="0"/>
          </a:p>
          <a:p>
            <a:pPr marL="0" indent="0">
              <a:buNone/>
            </a:pPr>
            <a:r>
              <a:rPr lang="en-US" dirty="0">
                <a:solidFill>
                  <a:srgbClr val="6D579C"/>
                </a:solidFill>
              </a:rPr>
              <a:t>References, etc. </a:t>
            </a:r>
          </a:p>
          <a:p>
            <a:pPr marL="0" indent="0">
              <a:buNone/>
            </a:pPr>
            <a:r>
              <a:rPr lang="en-US" sz="1560" dirty="0">
                <a:hlinkClick r:id="rId3"/>
              </a:rPr>
              <a:t>https://www.ifla.org/</a:t>
            </a:r>
            <a:endParaRPr lang="en-US" sz="1560" dirty="0"/>
          </a:p>
          <a:p>
            <a:pPr marL="0" indent="0">
              <a:buNone/>
            </a:pPr>
            <a:r>
              <a:rPr lang="en-US" sz="1560" dirty="0">
                <a:hlinkClick r:id="rId4"/>
              </a:rPr>
              <a:t>https://www.unesco.org/en</a:t>
            </a:r>
            <a:endParaRPr lang="en-US" sz="1560" dirty="0"/>
          </a:p>
          <a:p>
            <a:pPr marL="0" indent="0">
              <a:buNone/>
            </a:pPr>
            <a:r>
              <a:rPr lang="en-US" sz="1560" dirty="0"/>
              <a:t>Reference 3</a:t>
            </a:r>
          </a:p>
        </p:txBody>
      </p:sp>
      <p:sp>
        <p:nvSpPr>
          <p:cNvPr id="5" name="Slide Number Placeholder 4">
            <a:extLst>
              <a:ext uri="{FF2B5EF4-FFF2-40B4-BE49-F238E27FC236}">
                <a16:creationId xmlns:a16="http://schemas.microsoft.com/office/drawing/2014/main" id="{4AE105AD-899C-C24F-9B0F-F082D4CB10BB}"/>
              </a:ext>
            </a:extLst>
          </p:cNvPr>
          <p:cNvSpPr>
            <a:spLocks noGrp="1"/>
          </p:cNvSpPr>
          <p:nvPr>
            <p:ph type="sldNum" sz="quarter" idx="12"/>
          </p:nvPr>
        </p:nvSpPr>
        <p:spPr/>
        <p:txBody>
          <a:bodyPr/>
          <a:lstStyle/>
          <a:p>
            <a:pPr defTabSz="548640"/>
            <a:fld id="{C463A049-C08A-9344-B037-EAFA2F8319ED}" type="slidenum">
              <a:rPr lang="en-US"/>
              <a:pPr defTabSz="548640"/>
              <a:t>16</a:t>
            </a:fld>
            <a:endParaRPr lang="en-US"/>
          </a:p>
        </p:txBody>
      </p:sp>
    </p:spTree>
    <p:extLst>
      <p:ext uri="{BB962C8B-B14F-4D97-AF65-F5344CB8AC3E}">
        <p14:creationId xmlns:p14="http://schemas.microsoft.com/office/powerpoint/2010/main" val="2640567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01DD95D-1C36-DE55-BCC7-731D4387F31A}"/>
              </a:ext>
            </a:extLst>
          </p:cNvPr>
          <p:cNvPicPr>
            <a:picLocks noChangeAspect="1"/>
          </p:cNvPicPr>
          <p:nvPr/>
        </p:nvPicPr>
        <p:blipFill>
          <a:blip r:embed="rId3"/>
          <a:stretch>
            <a:fillRect/>
          </a:stretch>
        </p:blipFill>
        <p:spPr>
          <a:xfrm>
            <a:off x="215864" y="1340076"/>
            <a:ext cx="5536960" cy="3676541"/>
          </a:xfrm>
          <a:prstGeom prst="rect">
            <a:avLst/>
          </a:prstGeom>
        </p:spPr>
      </p:pic>
      <p:sp>
        <p:nvSpPr>
          <p:cNvPr id="18" name="TextBox 17">
            <a:extLst>
              <a:ext uri="{FF2B5EF4-FFF2-40B4-BE49-F238E27FC236}">
                <a16:creationId xmlns:a16="http://schemas.microsoft.com/office/drawing/2014/main" id="{35EE57F9-B792-1B42-6F42-8F4C8DF5E035}"/>
              </a:ext>
            </a:extLst>
          </p:cNvPr>
          <p:cNvSpPr txBox="1"/>
          <p:nvPr/>
        </p:nvSpPr>
        <p:spPr>
          <a:xfrm>
            <a:off x="215864" y="559857"/>
            <a:ext cx="2435057" cy="369332"/>
          </a:xfrm>
          <a:prstGeom prst="rect">
            <a:avLst/>
          </a:prstGeom>
          <a:noFill/>
        </p:spPr>
        <p:txBody>
          <a:bodyPr wrap="square">
            <a:spAutoFit/>
          </a:bodyPr>
          <a:lstStyle/>
          <a:p>
            <a:r>
              <a:rPr lang="en-US" sz="1800" b="1" i="1" dirty="0">
                <a:solidFill>
                  <a:schemeClr val="tx1">
                    <a:lumMod val="95000"/>
                    <a:lumOff val="5000"/>
                  </a:schemeClr>
                </a:solidFill>
                <a:effectLst/>
                <a:latin typeface="Roboto Medium" panose="02000000000000000000" pitchFamily="2" charset="0"/>
                <a:ea typeface="Roboto Medium" panose="02000000000000000000" pitchFamily="2" charset="0"/>
              </a:rPr>
              <a:t>Power of Sharing</a:t>
            </a:r>
            <a:endParaRPr lang="en-US" dirty="0">
              <a:latin typeface="Roboto Medium" panose="02000000000000000000" pitchFamily="2" charset="0"/>
              <a:ea typeface="Roboto Medium" panose="02000000000000000000" pitchFamily="2" charset="0"/>
            </a:endParaRPr>
          </a:p>
        </p:txBody>
      </p:sp>
      <p:sp>
        <p:nvSpPr>
          <p:cNvPr id="19" name="Rectangle 18">
            <a:extLst>
              <a:ext uri="{FF2B5EF4-FFF2-40B4-BE49-F238E27FC236}">
                <a16:creationId xmlns:a16="http://schemas.microsoft.com/office/drawing/2014/main" id="{C5D3963D-E841-3627-4292-A23805599A01}"/>
              </a:ext>
            </a:extLst>
          </p:cNvPr>
          <p:cNvSpPr/>
          <p:nvPr/>
        </p:nvSpPr>
        <p:spPr>
          <a:xfrm>
            <a:off x="1" y="6434088"/>
            <a:ext cx="12192000" cy="428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1">
                <a:solidFill>
                  <a:schemeClr val="bg1"/>
                </a:solidFill>
                <a:effectLst/>
                <a:latin typeface="Candara" panose="020E0502030303020204" pitchFamily="34" charset="0"/>
              </a:rPr>
              <a:t>17th IFLA Interlending and Document Supply Conference</a:t>
            </a:r>
          </a:p>
          <a:p>
            <a:pPr algn="ctr"/>
            <a:r>
              <a:rPr lang="en-US" sz="1600" b="0" i="1">
                <a:solidFill>
                  <a:schemeClr val="bg1"/>
                </a:solidFill>
                <a:effectLst/>
                <a:latin typeface="Candara" panose="020E0502030303020204" pitchFamily="34" charset="0"/>
              </a:rPr>
              <a:t>Sharing to Heal: Resource Sharing Through the Pandemic and Beyond</a:t>
            </a:r>
            <a:endParaRPr lang="en-US" sz="1600" b="0" i="1" dirty="0">
              <a:solidFill>
                <a:schemeClr val="bg1"/>
              </a:solidFill>
              <a:effectLst/>
              <a:latin typeface="Candara" panose="020E0502030303020204" pitchFamily="34" charset="0"/>
            </a:endParaRPr>
          </a:p>
        </p:txBody>
      </p:sp>
      <p:pic>
        <p:nvPicPr>
          <p:cNvPr id="4" name="Picture 3">
            <a:extLst>
              <a:ext uri="{FF2B5EF4-FFF2-40B4-BE49-F238E27FC236}">
                <a16:creationId xmlns:a16="http://schemas.microsoft.com/office/drawing/2014/main" id="{3C645A47-47C7-C77D-990A-D28300C0EBD7}"/>
              </a:ext>
            </a:extLst>
          </p:cNvPr>
          <p:cNvPicPr>
            <a:picLocks noChangeAspect="1"/>
          </p:cNvPicPr>
          <p:nvPr/>
        </p:nvPicPr>
        <p:blipFill>
          <a:blip r:embed="rId4"/>
          <a:stretch>
            <a:fillRect/>
          </a:stretch>
        </p:blipFill>
        <p:spPr>
          <a:xfrm>
            <a:off x="11190956" y="188382"/>
            <a:ext cx="866775" cy="371475"/>
          </a:xfrm>
          <a:prstGeom prst="rect">
            <a:avLst/>
          </a:prstGeom>
        </p:spPr>
      </p:pic>
      <p:sp>
        <p:nvSpPr>
          <p:cNvPr id="21" name="TextBox 20">
            <a:extLst>
              <a:ext uri="{FF2B5EF4-FFF2-40B4-BE49-F238E27FC236}">
                <a16:creationId xmlns:a16="http://schemas.microsoft.com/office/drawing/2014/main" id="{7DEED5B8-7744-725A-D282-B1E91A92203D}"/>
              </a:ext>
            </a:extLst>
          </p:cNvPr>
          <p:cNvSpPr txBox="1"/>
          <p:nvPr/>
        </p:nvSpPr>
        <p:spPr>
          <a:xfrm>
            <a:off x="6005790" y="1340076"/>
            <a:ext cx="5618553" cy="3139321"/>
          </a:xfrm>
          <a:prstGeom prst="rect">
            <a:avLst/>
          </a:prstGeom>
          <a:noFill/>
        </p:spPr>
        <p:txBody>
          <a:bodyPr wrap="square">
            <a:spAutoFit/>
          </a:bodyPr>
          <a:lstStyle/>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Contribution to the profession and society</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More interaction and collaboration</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Aiming to access more sufficient resources to share with more users</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Improving the qualification of services</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Better networking </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Improving professional skills</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Improving self-confidence</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Professional development and better career planning </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Professional satisfaction</a:t>
            </a:r>
          </a:p>
        </p:txBody>
      </p:sp>
      <p:sp>
        <p:nvSpPr>
          <p:cNvPr id="8" name="Rectangle 7">
            <a:extLst>
              <a:ext uri="{FF2B5EF4-FFF2-40B4-BE49-F238E27FC236}">
                <a16:creationId xmlns:a16="http://schemas.microsoft.com/office/drawing/2014/main" id="{ECA7EA0E-362D-4E83-C0D9-01EA391A3868}"/>
              </a:ext>
            </a:extLst>
          </p:cNvPr>
          <p:cNvSpPr/>
          <p:nvPr/>
        </p:nvSpPr>
        <p:spPr>
          <a:xfrm>
            <a:off x="6178554" y="4812515"/>
            <a:ext cx="5197257" cy="830997"/>
          </a:xfrm>
          <a:prstGeom prst="rect">
            <a:avLst/>
          </a:prstGeom>
          <a:noFill/>
        </p:spPr>
        <p:txBody>
          <a:bodyPr wrap="none" lIns="91440" tIns="45720" rIns="91440" bIns="45720">
            <a:spAutoFit/>
          </a:bodyPr>
          <a:lstStyle/>
          <a:p>
            <a:pPr algn="ctr"/>
            <a:r>
              <a:rPr lang="en-US" sz="48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Roboto Medium" panose="02000000000000000000" pitchFamily="2" charset="0"/>
                <a:ea typeface="Roboto Medium" panose="02000000000000000000" pitchFamily="2" charset="0"/>
              </a:rPr>
              <a:t>R E P U T A T I O N</a:t>
            </a:r>
          </a:p>
        </p:txBody>
      </p:sp>
      <p:sp>
        <p:nvSpPr>
          <p:cNvPr id="25" name="Slide Number Placeholder 4">
            <a:extLst>
              <a:ext uri="{FF2B5EF4-FFF2-40B4-BE49-F238E27FC236}">
                <a16:creationId xmlns:a16="http://schemas.microsoft.com/office/drawing/2014/main" id="{A131F4BA-7E7A-4D35-FE47-F5116ECCFBE4}"/>
              </a:ext>
            </a:extLst>
          </p:cNvPr>
          <p:cNvSpPr>
            <a:spLocks noGrp="1"/>
          </p:cNvSpPr>
          <p:nvPr>
            <p:ph type="sldNum" sz="quarter" idx="12"/>
          </p:nvPr>
        </p:nvSpPr>
        <p:spPr>
          <a:xfrm>
            <a:off x="9448799" y="6068963"/>
            <a:ext cx="2743200" cy="365125"/>
          </a:xfrm>
        </p:spPr>
        <p:txBody>
          <a:bodyPr/>
          <a:lstStyle/>
          <a:p>
            <a:pPr defTabSz="548640"/>
            <a:fld id="{C463A049-C08A-9344-B037-EAFA2F8319ED}" type="slidenum">
              <a:rPr lang="en-US"/>
              <a:pPr defTabSz="548640"/>
              <a:t>2</a:t>
            </a:fld>
            <a:endParaRPr lang="en-US"/>
          </a:p>
        </p:txBody>
      </p:sp>
      <p:sp>
        <p:nvSpPr>
          <p:cNvPr id="27" name="TextBox 26">
            <a:extLst>
              <a:ext uri="{FF2B5EF4-FFF2-40B4-BE49-F238E27FC236}">
                <a16:creationId xmlns:a16="http://schemas.microsoft.com/office/drawing/2014/main" id="{FF3973DC-D3DD-FD92-06A0-FE04BBEB006C}"/>
              </a:ext>
            </a:extLst>
          </p:cNvPr>
          <p:cNvSpPr txBox="1"/>
          <p:nvPr/>
        </p:nvSpPr>
        <p:spPr>
          <a:xfrm>
            <a:off x="215864" y="4997181"/>
            <a:ext cx="5536960" cy="249733"/>
          </a:xfrm>
          <a:prstGeom prst="rect">
            <a:avLst/>
          </a:prstGeom>
          <a:noFill/>
        </p:spPr>
        <p:txBody>
          <a:bodyPr wrap="square">
            <a:spAutoFit/>
          </a:bodyPr>
          <a:lstStyle/>
          <a:p>
            <a:r>
              <a:rPr lang="en-US" sz="1000" dirty="0"/>
              <a:t>https://www.melbourne.vic.gov.au/community/libraries/finding-things/Pages/interlibrary-loans.aspx</a:t>
            </a:r>
          </a:p>
        </p:txBody>
      </p:sp>
    </p:spTree>
    <p:extLst>
      <p:ext uri="{BB962C8B-B14F-4D97-AF65-F5344CB8AC3E}">
        <p14:creationId xmlns:p14="http://schemas.microsoft.com/office/powerpoint/2010/main" val="3552523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35EE57F9-B792-1B42-6F42-8F4C8DF5E035}"/>
              </a:ext>
            </a:extLst>
          </p:cNvPr>
          <p:cNvSpPr txBox="1"/>
          <p:nvPr/>
        </p:nvSpPr>
        <p:spPr>
          <a:xfrm>
            <a:off x="215864" y="559857"/>
            <a:ext cx="2435057" cy="369332"/>
          </a:xfrm>
          <a:prstGeom prst="rect">
            <a:avLst/>
          </a:prstGeom>
          <a:noFill/>
        </p:spPr>
        <p:txBody>
          <a:bodyPr wrap="square">
            <a:spAutoFit/>
          </a:bodyPr>
          <a:lstStyle/>
          <a:p>
            <a:r>
              <a:rPr lang="en-US" b="1" i="1" dirty="0">
                <a:solidFill>
                  <a:schemeClr val="tx1">
                    <a:lumMod val="95000"/>
                    <a:lumOff val="5000"/>
                  </a:schemeClr>
                </a:solidFill>
                <a:latin typeface="Roboto Medium" panose="02000000000000000000" pitchFamily="2" charset="0"/>
                <a:ea typeface="Roboto Medium" panose="02000000000000000000" pitchFamily="2" charset="0"/>
              </a:rPr>
              <a:t>New Services</a:t>
            </a:r>
            <a:endParaRPr lang="en-US" dirty="0">
              <a:latin typeface="Roboto Medium" panose="02000000000000000000" pitchFamily="2" charset="0"/>
              <a:ea typeface="Roboto Medium" panose="02000000000000000000" pitchFamily="2" charset="0"/>
            </a:endParaRPr>
          </a:p>
        </p:txBody>
      </p:sp>
      <p:sp>
        <p:nvSpPr>
          <p:cNvPr id="19" name="Rectangle 18">
            <a:extLst>
              <a:ext uri="{FF2B5EF4-FFF2-40B4-BE49-F238E27FC236}">
                <a16:creationId xmlns:a16="http://schemas.microsoft.com/office/drawing/2014/main" id="{C5D3963D-E841-3627-4292-A23805599A01}"/>
              </a:ext>
            </a:extLst>
          </p:cNvPr>
          <p:cNvSpPr/>
          <p:nvPr/>
        </p:nvSpPr>
        <p:spPr>
          <a:xfrm>
            <a:off x="1" y="6434088"/>
            <a:ext cx="12192000" cy="428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1">
                <a:solidFill>
                  <a:schemeClr val="bg1"/>
                </a:solidFill>
                <a:effectLst/>
                <a:latin typeface="Candara" panose="020E0502030303020204" pitchFamily="34" charset="0"/>
              </a:rPr>
              <a:t>17th IFLA Interlending and Document Supply Conference</a:t>
            </a:r>
          </a:p>
          <a:p>
            <a:pPr algn="ctr"/>
            <a:r>
              <a:rPr lang="en-US" sz="1600" b="0" i="1">
                <a:solidFill>
                  <a:schemeClr val="bg1"/>
                </a:solidFill>
                <a:effectLst/>
                <a:latin typeface="Candara" panose="020E0502030303020204" pitchFamily="34" charset="0"/>
              </a:rPr>
              <a:t>Sharing to Heal: Resource Sharing Through the Pandemic and Beyond</a:t>
            </a:r>
            <a:endParaRPr lang="en-US" sz="1600" b="0" i="1" dirty="0">
              <a:solidFill>
                <a:schemeClr val="bg1"/>
              </a:solidFill>
              <a:effectLst/>
              <a:latin typeface="Candara" panose="020E0502030303020204" pitchFamily="34" charset="0"/>
            </a:endParaRPr>
          </a:p>
        </p:txBody>
      </p:sp>
      <p:pic>
        <p:nvPicPr>
          <p:cNvPr id="4" name="Picture 3">
            <a:extLst>
              <a:ext uri="{FF2B5EF4-FFF2-40B4-BE49-F238E27FC236}">
                <a16:creationId xmlns:a16="http://schemas.microsoft.com/office/drawing/2014/main" id="{3C645A47-47C7-C77D-990A-D28300C0EBD7}"/>
              </a:ext>
            </a:extLst>
          </p:cNvPr>
          <p:cNvPicPr>
            <a:picLocks noChangeAspect="1"/>
          </p:cNvPicPr>
          <p:nvPr/>
        </p:nvPicPr>
        <p:blipFill>
          <a:blip r:embed="rId3"/>
          <a:stretch>
            <a:fillRect/>
          </a:stretch>
        </p:blipFill>
        <p:spPr>
          <a:xfrm>
            <a:off x="11190956" y="188382"/>
            <a:ext cx="866775" cy="371475"/>
          </a:xfrm>
          <a:prstGeom prst="rect">
            <a:avLst/>
          </a:prstGeom>
        </p:spPr>
      </p:pic>
      <p:sp>
        <p:nvSpPr>
          <p:cNvPr id="21" name="TextBox 20">
            <a:extLst>
              <a:ext uri="{FF2B5EF4-FFF2-40B4-BE49-F238E27FC236}">
                <a16:creationId xmlns:a16="http://schemas.microsoft.com/office/drawing/2014/main" id="{7DEED5B8-7744-725A-D282-B1E91A92203D}"/>
              </a:ext>
            </a:extLst>
          </p:cNvPr>
          <p:cNvSpPr txBox="1"/>
          <p:nvPr/>
        </p:nvSpPr>
        <p:spPr>
          <a:xfrm>
            <a:off x="6005790" y="2541441"/>
            <a:ext cx="5618553" cy="1200329"/>
          </a:xfrm>
          <a:prstGeom prst="rect">
            <a:avLst/>
          </a:prstGeom>
          <a:noFill/>
        </p:spPr>
        <p:txBody>
          <a:bodyPr wrap="square">
            <a:spAutoFit/>
          </a:bodyPr>
          <a:lstStyle/>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Interlibrary Loan Tracking System for Academic Libraries (KITS)</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ANKOS Staff Exchange Program</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ANKOS Academy</a:t>
            </a:r>
          </a:p>
        </p:txBody>
      </p:sp>
      <p:sp>
        <p:nvSpPr>
          <p:cNvPr id="8" name="Rectangle 7">
            <a:extLst>
              <a:ext uri="{FF2B5EF4-FFF2-40B4-BE49-F238E27FC236}">
                <a16:creationId xmlns:a16="http://schemas.microsoft.com/office/drawing/2014/main" id="{ECA7EA0E-362D-4E83-C0D9-01EA391A3868}"/>
              </a:ext>
            </a:extLst>
          </p:cNvPr>
          <p:cNvSpPr/>
          <p:nvPr/>
        </p:nvSpPr>
        <p:spPr>
          <a:xfrm>
            <a:off x="3471726" y="5425002"/>
            <a:ext cx="8586005" cy="830997"/>
          </a:xfrm>
          <a:prstGeom prst="rect">
            <a:avLst/>
          </a:prstGeom>
          <a:noFill/>
        </p:spPr>
        <p:txBody>
          <a:bodyPr wrap="none" lIns="91440" tIns="45720" rIns="91440" bIns="45720">
            <a:spAutoFit/>
          </a:bodyPr>
          <a:lstStyle/>
          <a:p>
            <a:pPr algn="ctr"/>
            <a:r>
              <a:rPr lang="en-US" sz="48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Roboto Medium" panose="02000000000000000000" pitchFamily="2" charset="0"/>
                <a:ea typeface="Roboto Medium" panose="02000000000000000000" pitchFamily="2" charset="0"/>
              </a:rPr>
              <a:t>N A T I O N A L   S E R V I C E S </a:t>
            </a:r>
          </a:p>
        </p:txBody>
      </p:sp>
      <p:sp>
        <p:nvSpPr>
          <p:cNvPr id="25" name="Slide Number Placeholder 4">
            <a:extLst>
              <a:ext uri="{FF2B5EF4-FFF2-40B4-BE49-F238E27FC236}">
                <a16:creationId xmlns:a16="http://schemas.microsoft.com/office/drawing/2014/main" id="{A131F4BA-7E7A-4D35-FE47-F5116ECCFBE4}"/>
              </a:ext>
            </a:extLst>
          </p:cNvPr>
          <p:cNvSpPr>
            <a:spLocks noGrp="1"/>
          </p:cNvSpPr>
          <p:nvPr>
            <p:ph type="sldNum" sz="quarter" idx="12"/>
          </p:nvPr>
        </p:nvSpPr>
        <p:spPr>
          <a:xfrm>
            <a:off x="9448799" y="6068963"/>
            <a:ext cx="2743200" cy="365125"/>
          </a:xfrm>
        </p:spPr>
        <p:txBody>
          <a:bodyPr/>
          <a:lstStyle/>
          <a:p>
            <a:pPr defTabSz="548640"/>
            <a:fld id="{C463A049-C08A-9344-B037-EAFA2F8319ED}" type="slidenum">
              <a:rPr lang="en-US"/>
              <a:pPr defTabSz="548640"/>
              <a:t>3</a:t>
            </a:fld>
            <a:endParaRPr lang="en-US"/>
          </a:p>
        </p:txBody>
      </p:sp>
      <p:pic>
        <p:nvPicPr>
          <p:cNvPr id="2050" name="Picture 2">
            <a:extLst>
              <a:ext uri="{FF2B5EF4-FFF2-40B4-BE49-F238E27FC236}">
                <a16:creationId xmlns:a16="http://schemas.microsoft.com/office/drawing/2014/main" id="{09E33567-F9AC-B41E-0BC9-89FE490709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018" y="1144902"/>
            <a:ext cx="5200650" cy="15906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NKOS Akademi İkinci Eğitim Dönemi başvuru sonuçları açıklandı – Bilgi ve  Belge Yönetimi (BBY) Haber Portalı">
            <a:extLst>
              <a:ext uri="{FF2B5EF4-FFF2-40B4-BE49-F238E27FC236}">
                <a16:creationId xmlns:a16="http://schemas.microsoft.com/office/drawing/2014/main" id="{0A68567C-359B-65EA-94A3-ACC6D0D88C8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1010" y="2898709"/>
            <a:ext cx="4268666" cy="1686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8982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412134-196C-78ED-9B57-699BEB3F62F5}"/>
              </a:ext>
            </a:extLst>
          </p:cNvPr>
          <p:cNvPicPr>
            <a:picLocks noChangeAspect="1"/>
          </p:cNvPicPr>
          <p:nvPr/>
        </p:nvPicPr>
        <p:blipFill>
          <a:blip r:embed="rId3"/>
          <a:stretch>
            <a:fillRect/>
          </a:stretch>
        </p:blipFill>
        <p:spPr>
          <a:xfrm>
            <a:off x="11190956" y="188382"/>
            <a:ext cx="866775" cy="371475"/>
          </a:xfrm>
          <a:prstGeom prst="rect">
            <a:avLst/>
          </a:prstGeom>
        </p:spPr>
      </p:pic>
      <p:sp>
        <p:nvSpPr>
          <p:cNvPr id="4" name="TextBox 3">
            <a:extLst>
              <a:ext uri="{FF2B5EF4-FFF2-40B4-BE49-F238E27FC236}">
                <a16:creationId xmlns:a16="http://schemas.microsoft.com/office/drawing/2014/main" id="{92E742C5-9020-AC5B-9CE4-46225861B1AA}"/>
              </a:ext>
            </a:extLst>
          </p:cNvPr>
          <p:cNvSpPr txBox="1"/>
          <p:nvPr/>
        </p:nvSpPr>
        <p:spPr>
          <a:xfrm>
            <a:off x="215864" y="559857"/>
            <a:ext cx="3670336" cy="646331"/>
          </a:xfrm>
          <a:prstGeom prst="rect">
            <a:avLst/>
          </a:prstGeom>
          <a:noFill/>
        </p:spPr>
        <p:txBody>
          <a:bodyPr wrap="square">
            <a:spAutoFit/>
          </a:bodyPr>
          <a:lstStyle/>
          <a:p>
            <a:r>
              <a:rPr lang="en-US" b="1" i="1" dirty="0">
                <a:solidFill>
                  <a:schemeClr val="tx1">
                    <a:lumMod val="95000"/>
                    <a:lumOff val="5000"/>
                  </a:schemeClr>
                </a:solidFill>
                <a:latin typeface="Roboto Medium" panose="02000000000000000000" pitchFamily="2" charset="0"/>
                <a:ea typeface="Roboto Medium" panose="02000000000000000000" pitchFamily="2" charset="0"/>
              </a:rPr>
              <a:t>New Vision </a:t>
            </a:r>
          </a:p>
          <a:p>
            <a:r>
              <a:rPr lang="en-US" b="1" i="1" dirty="0">
                <a:solidFill>
                  <a:schemeClr val="tx1">
                    <a:lumMod val="95000"/>
                    <a:lumOff val="5000"/>
                  </a:schemeClr>
                </a:solidFill>
                <a:latin typeface="Roboto Medium" panose="02000000000000000000" pitchFamily="2" charset="0"/>
                <a:ea typeface="Roboto Medium" panose="02000000000000000000" pitchFamily="2" charset="0"/>
              </a:rPr>
              <a:t>                 New Goals </a:t>
            </a:r>
            <a:endParaRPr lang="en-US" dirty="0">
              <a:latin typeface="Roboto Medium" panose="02000000000000000000" pitchFamily="2" charset="0"/>
              <a:ea typeface="Roboto Medium" panose="02000000000000000000" pitchFamily="2" charset="0"/>
            </a:endParaRPr>
          </a:p>
        </p:txBody>
      </p:sp>
      <p:pic>
        <p:nvPicPr>
          <p:cNvPr id="5" name="Picture 4">
            <a:extLst>
              <a:ext uri="{FF2B5EF4-FFF2-40B4-BE49-F238E27FC236}">
                <a16:creationId xmlns:a16="http://schemas.microsoft.com/office/drawing/2014/main" id="{F91E89D9-1E1E-A3DE-A58E-A2EA59E4ABCB}"/>
              </a:ext>
            </a:extLst>
          </p:cNvPr>
          <p:cNvPicPr>
            <a:picLocks noChangeAspect="1"/>
          </p:cNvPicPr>
          <p:nvPr/>
        </p:nvPicPr>
        <p:blipFill>
          <a:blip r:embed="rId4"/>
          <a:stretch>
            <a:fillRect/>
          </a:stretch>
        </p:blipFill>
        <p:spPr>
          <a:xfrm>
            <a:off x="99132" y="1651072"/>
            <a:ext cx="5835648" cy="3555855"/>
          </a:xfrm>
          <a:prstGeom prst="rect">
            <a:avLst/>
          </a:prstGeom>
        </p:spPr>
      </p:pic>
      <p:sp>
        <p:nvSpPr>
          <p:cNvPr id="6" name="Rectangle 5">
            <a:extLst>
              <a:ext uri="{FF2B5EF4-FFF2-40B4-BE49-F238E27FC236}">
                <a16:creationId xmlns:a16="http://schemas.microsoft.com/office/drawing/2014/main" id="{CC3E98EC-AD3C-DF05-7BC0-774CAA200406}"/>
              </a:ext>
            </a:extLst>
          </p:cNvPr>
          <p:cNvSpPr/>
          <p:nvPr/>
        </p:nvSpPr>
        <p:spPr>
          <a:xfrm>
            <a:off x="1" y="6434088"/>
            <a:ext cx="12192000" cy="428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1">
                <a:solidFill>
                  <a:schemeClr val="bg1"/>
                </a:solidFill>
                <a:effectLst/>
                <a:latin typeface="Candara" panose="020E0502030303020204" pitchFamily="34" charset="0"/>
              </a:rPr>
              <a:t>17th IFLA Interlending and Document Supply Conference</a:t>
            </a:r>
          </a:p>
          <a:p>
            <a:pPr algn="ctr"/>
            <a:r>
              <a:rPr lang="en-US" sz="1600" b="0" i="1">
                <a:solidFill>
                  <a:schemeClr val="bg1"/>
                </a:solidFill>
                <a:effectLst/>
                <a:latin typeface="Candara" panose="020E0502030303020204" pitchFamily="34" charset="0"/>
              </a:rPr>
              <a:t>Sharing to Heal: Resource Sharing Through the Pandemic and Beyond</a:t>
            </a:r>
            <a:endParaRPr lang="en-US" sz="1600" b="0" i="1" dirty="0">
              <a:solidFill>
                <a:schemeClr val="bg1"/>
              </a:solidFill>
              <a:effectLst/>
              <a:latin typeface="Candara" panose="020E0502030303020204" pitchFamily="34" charset="0"/>
            </a:endParaRPr>
          </a:p>
        </p:txBody>
      </p:sp>
      <p:sp>
        <p:nvSpPr>
          <p:cNvPr id="7" name="TextBox 6">
            <a:extLst>
              <a:ext uri="{FF2B5EF4-FFF2-40B4-BE49-F238E27FC236}">
                <a16:creationId xmlns:a16="http://schemas.microsoft.com/office/drawing/2014/main" id="{8D60E1AC-0FC4-626A-895F-EB4B5894B2EA}"/>
              </a:ext>
            </a:extLst>
          </p:cNvPr>
          <p:cNvSpPr txBox="1"/>
          <p:nvPr/>
        </p:nvSpPr>
        <p:spPr>
          <a:xfrm>
            <a:off x="6096000" y="1884825"/>
            <a:ext cx="5618553" cy="2308324"/>
          </a:xfrm>
          <a:prstGeom prst="rect">
            <a:avLst/>
          </a:prstGeom>
          <a:noFill/>
        </p:spPr>
        <p:txBody>
          <a:bodyPr wrap="square">
            <a:spAutoFit/>
          </a:bodyPr>
          <a:lstStyle/>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Internationalization</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Diversity</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Multi Culturalism</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Sustainability</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Transparency</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Global Advocacy</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Borderless Study</a:t>
            </a:r>
          </a:p>
          <a:p>
            <a:pPr marL="285750" indent="-285750">
              <a:buFont typeface="Arial" panose="020B0604020202020204" pitchFamily="34" charset="0"/>
              <a:buChar char="•"/>
            </a:pPr>
            <a:r>
              <a:rPr lang="en-US" dirty="0">
                <a:latin typeface="Roboto Medium" panose="02000000000000000000" pitchFamily="2" charset="0"/>
                <a:ea typeface="Roboto Medium" panose="02000000000000000000" pitchFamily="2" charset="0"/>
              </a:rPr>
              <a:t>Innovation</a:t>
            </a:r>
          </a:p>
        </p:txBody>
      </p:sp>
      <p:sp>
        <p:nvSpPr>
          <p:cNvPr id="8" name="Rectangle 7">
            <a:extLst>
              <a:ext uri="{FF2B5EF4-FFF2-40B4-BE49-F238E27FC236}">
                <a16:creationId xmlns:a16="http://schemas.microsoft.com/office/drawing/2014/main" id="{D10DF29B-BD46-5904-5BB0-9A179FE92C0F}"/>
              </a:ext>
            </a:extLst>
          </p:cNvPr>
          <p:cNvSpPr/>
          <p:nvPr/>
        </p:nvSpPr>
        <p:spPr>
          <a:xfrm>
            <a:off x="5722343" y="5219400"/>
            <a:ext cx="6255238" cy="830997"/>
          </a:xfrm>
          <a:prstGeom prst="rect">
            <a:avLst/>
          </a:prstGeom>
          <a:noFill/>
        </p:spPr>
        <p:txBody>
          <a:bodyPr wrap="square" lIns="91440" tIns="45720" rIns="91440" bIns="45720">
            <a:spAutoFit/>
          </a:bodyPr>
          <a:lstStyle/>
          <a:p>
            <a:pPr algn="ctr"/>
            <a:r>
              <a:rPr lang="en-US" sz="4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Roboto Medium" panose="02000000000000000000" pitchFamily="2" charset="0"/>
                <a:ea typeface="Roboto Medium" panose="02000000000000000000" pitchFamily="2" charset="0"/>
              </a:rPr>
              <a:t>G L O B A L I S A T O N</a:t>
            </a:r>
            <a:endParaRPr lang="en-US" sz="48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Roboto Medium" panose="02000000000000000000" pitchFamily="2" charset="0"/>
              <a:ea typeface="Roboto Medium" panose="02000000000000000000" pitchFamily="2" charset="0"/>
            </a:endParaRPr>
          </a:p>
        </p:txBody>
      </p:sp>
      <p:sp>
        <p:nvSpPr>
          <p:cNvPr id="9" name="Slide Number Placeholder 4">
            <a:extLst>
              <a:ext uri="{FF2B5EF4-FFF2-40B4-BE49-F238E27FC236}">
                <a16:creationId xmlns:a16="http://schemas.microsoft.com/office/drawing/2014/main" id="{0F99E664-0483-EB6D-5B5E-928BEB346215}"/>
              </a:ext>
            </a:extLst>
          </p:cNvPr>
          <p:cNvSpPr>
            <a:spLocks noGrp="1"/>
          </p:cNvSpPr>
          <p:nvPr>
            <p:ph type="sldNum" sz="quarter" idx="12"/>
          </p:nvPr>
        </p:nvSpPr>
        <p:spPr>
          <a:xfrm>
            <a:off x="9448799" y="6068963"/>
            <a:ext cx="2743200" cy="365125"/>
          </a:xfrm>
        </p:spPr>
        <p:txBody>
          <a:bodyPr/>
          <a:lstStyle/>
          <a:p>
            <a:pPr defTabSz="548640"/>
            <a:fld id="{C463A049-C08A-9344-B037-EAFA2F8319ED}" type="slidenum">
              <a:rPr lang="en-US"/>
              <a:pPr defTabSz="548640"/>
              <a:t>4</a:t>
            </a:fld>
            <a:endParaRPr lang="en-US"/>
          </a:p>
        </p:txBody>
      </p:sp>
    </p:spTree>
    <p:extLst>
      <p:ext uri="{BB962C8B-B14F-4D97-AF65-F5344CB8AC3E}">
        <p14:creationId xmlns:p14="http://schemas.microsoft.com/office/powerpoint/2010/main" val="3460035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7243157-3ADC-9D3A-361B-09F8EA2EB92A}"/>
              </a:ext>
            </a:extLst>
          </p:cNvPr>
          <p:cNvPicPr>
            <a:picLocks noChangeAspect="1"/>
          </p:cNvPicPr>
          <p:nvPr/>
        </p:nvPicPr>
        <p:blipFill>
          <a:blip r:embed="rId3"/>
          <a:stretch>
            <a:fillRect/>
          </a:stretch>
        </p:blipFill>
        <p:spPr>
          <a:xfrm>
            <a:off x="11190956" y="188382"/>
            <a:ext cx="866775" cy="371475"/>
          </a:xfrm>
          <a:prstGeom prst="rect">
            <a:avLst/>
          </a:prstGeom>
        </p:spPr>
      </p:pic>
      <p:sp>
        <p:nvSpPr>
          <p:cNvPr id="3" name="Rectangle 2">
            <a:extLst>
              <a:ext uri="{FF2B5EF4-FFF2-40B4-BE49-F238E27FC236}">
                <a16:creationId xmlns:a16="http://schemas.microsoft.com/office/drawing/2014/main" id="{8CA94B09-1A25-6D45-35A5-A172E66387D0}"/>
              </a:ext>
            </a:extLst>
          </p:cNvPr>
          <p:cNvSpPr/>
          <p:nvPr/>
        </p:nvSpPr>
        <p:spPr>
          <a:xfrm>
            <a:off x="1" y="6434088"/>
            <a:ext cx="12192000" cy="428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1" dirty="0">
                <a:solidFill>
                  <a:schemeClr val="bg1"/>
                </a:solidFill>
                <a:effectLst/>
                <a:latin typeface="Candara" panose="020E0502030303020204" pitchFamily="34" charset="0"/>
              </a:rPr>
              <a:t>17th IFLA </a:t>
            </a:r>
            <a:r>
              <a:rPr lang="en-US" sz="1600" b="0" i="1" dirty="0" err="1">
                <a:solidFill>
                  <a:schemeClr val="bg1"/>
                </a:solidFill>
                <a:effectLst/>
                <a:latin typeface="Candara" panose="020E0502030303020204" pitchFamily="34" charset="0"/>
              </a:rPr>
              <a:t>Interlending</a:t>
            </a:r>
            <a:r>
              <a:rPr lang="en-US" sz="1600" b="0" i="1" dirty="0">
                <a:solidFill>
                  <a:schemeClr val="bg1"/>
                </a:solidFill>
                <a:effectLst/>
                <a:latin typeface="Candara" panose="020E0502030303020204" pitchFamily="34" charset="0"/>
              </a:rPr>
              <a:t> and Document Supply Conference</a:t>
            </a:r>
          </a:p>
          <a:p>
            <a:pPr algn="ctr"/>
            <a:r>
              <a:rPr lang="en-US" sz="1600" b="0" i="1" dirty="0">
                <a:solidFill>
                  <a:schemeClr val="bg1"/>
                </a:solidFill>
                <a:effectLst/>
                <a:latin typeface="Candara" panose="020E0502030303020204" pitchFamily="34" charset="0"/>
              </a:rPr>
              <a:t>Sharing to Heal: Resource Sharing Through the Pandemic and Beyond</a:t>
            </a:r>
          </a:p>
        </p:txBody>
      </p:sp>
      <p:sp>
        <p:nvSpPr>
          <p:cNvPr id="4" name="Slide Number Placeholder 4">
            <a:extLst>
              <a:ext uri="{FF2B5EF4-FFF2-40B4-BE49-F238E27FC236}">
                <a16:creationId xmlns:a16="http://schemas.microsoft.com/office/drawing/2014/main" id="{05B4F7D5-A133-D47A-6639-8B6487F91825}"/>
              </a:ext>
            </a:extLst>
          </p:cNvPr>
          <p:cNvSpPr>
            <a:spLocks noGrp="1"/>
          </p:cNvSpPr>
          <p:nvPr>
            <p:ph type="sldNum" sz="quarter" idx="12"/>
          </p:nvPr>
        </p:nvSpPr>
        <p:spPr>
          <a:xfrm>
            <a:off x="9448799" y="6068963"/>
            <a:ext cx="2743200" cy="365125"/>
          </a:xfrm>
        </p:spPr>
        <p:txBody>
          <a:bodyPr/>
          <a:lstStyle/>
          <a:p>
            <a:pPr defTabSz="548640"/>
            <a:fld id="{C463A049-C08A-9344-B037-EAFA2F8319ED}" type="slidenum">
              <a:rPr lang="en-US"/>
              <a:pPr defTabSz="548640"/>
              <a:t>5</a:t>
            </a:fld>
            <a:endParaRPr lang="en-US"/>
          </a:p>
        </p:txBody>
      </p:sp>
      <p:pic>
        <p:nvPicPr>
          <p:cNvPr id="5" name="Picture 2" descr="IFLA logo with text">
            <a:extLst>
              <a:ext uri="{FF2B5EF4-FFF2-40B4-BE49-F238E27FC236}">
                <a16:creationId xmlns:a16="http://schemas.microsoft.com/office/drawing/2014/main" id="{9A902620-615B-C6F6-2750-ED39ED7E90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314549" cy="117554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96CDDF55-6AEE-2A96-A338-24F7F954F2E1}"/>
              </a:ext>
            </a:extLst>
          </p:cNvPr>
          <p:cNvPicPr>
            <a:picLocks noChangeAspect="1"/>
          </p:cNvPicPr>
          <p:nvPr/>
        </p:nvPicPr>
        <p:blipFill>
          <a:blip r:embed="rId5"/>
          <a:stretch>
            <a:fillRect/>
          </a:stretch>
        </p:blipFill>
        <p:spPr>
          <a:xfrm>
            <a:off x="994443" y="1373138"/>
            <a:ext cx="10629900" cy="4695825"/>
          </a:xfrm>
          <a:prstGeom prst="rect">
            <a:avLst/>
          </a:prstGeom>
        </p:spPr>
      </p:pic>
    </p:spTree>
    <p:extLst>
      <p:ext uri="{BB962C8B-B14F-4D97-AF65-F5344CB8AC3E}">
        <p14:creationId xmlns:p14="http://schemas.microsoft.com/office/powerpoint/2010/main" val="2557955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FLA logo with text">
            <a:extLst>
              <a:ext uri="{FF2B5EF4-FFF2-40B4-BE49-F238E27FC236}">
                <a16:creationId xmlns:a16="http://schemas.microsoft.com/office/drawing/2014/main" id="{ECF8C6D3-2FC7-61E3-6AC1-82DD720BE3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314549" cy="117554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B8C6CABF-05AB-E8C3-2B4B-0FB6C17016AB}"/>
              </a:ext>
            </a:extLst>
          </p:cNvPr>
          <p:cNvPicPr>
            <a:picLocks noChangeAspect="1"/>
          </p:cNvPicPr>
          <p:nvPr/>
        </p:nvPicPr>
        <p:blipFill>
          <a:blip r:embed="rId4"/>
          <a:stretch>
            <a:fillRect/>
          </a:stretch>
        </p:blipFill>
        <p:spPr>
          <a:xfrm>
            <a:off x="11190956" y="188382"/>
            <a:ext cx="866775" cy="371475"/>
          </a:xfrm>
          <a:prstGeom prst="rect">
            <a:avLst/>
          </a:prstGeom>
        </p:spPr>
      </p:pic>
      <p:sp>
        <p:nvSpPr>
          <p:cNvPr id="5" name="Rectangle 4">
            <a:extLst>
              <a:ext uri="{FF2B5EF4-FFF2-40B4-BE49-F238E27FC236}">
                <a16:creationId xmlns:a16="http://schemas.microsoft.com/office/drawing/2014/main" id="{09A01EC4-0A0F-00C7-30B3-0940E5B17D9E}"/>
              </a:ext>
            </a:extLst>
          </p:cNvPr>
          <p:cNvSpPr/>
          <p:nvPr/>
        </p:nvSpPr>
        <p:spPr>
          <a:xfrm>
            <a:off x="1" y="6434088"/>
            <a:ext cx="12192000" cy="428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1" dirty="0">
                <a:solidFill>
                  <a:schemeClr val="bg1"/>
                </a:solidFill>
                <a:effectLst/>
                <a:latin typeface="Candara" panose="020E0502030303020204" pitchFamily="34" charset="0"/>
              </a:rPr>
              <a:t>17th IFLA </a:t>
            </a:r>
            <a:r>
              <a:rPr lang="en-US" sz="1600" b="0" i="1" dirty="0" err="1">
                <a:solidFill>
                  <a:schemeClr val="bg1"/>
                </a:solidFill>
                <a:effectLst/>
                <a:latin typeface="Candara" panose="020E0502030303020204" pitchFamily="34" charset="0"/>
              </a:rPr>
              <a:t>Interlending</a:t>
            </a:r>
            <a:r>
              <a:rPr lang="en-US" sz="1600" b="0" i="1" dirty="0">
                <a:solidFill>
                  <a:schemeClr val="bg1"/>
                </a:solidFill>
                <a:effectLst/>
                <a:latin typeface="Candara" panose="020E0502030303020204" pitchFamily="34" charset="0"/>
              </a:rPr>
              <a:t> and Document Supply Conference</a:t>
            </a:r>
          </a:p>
          <a:p>
            <a:pPr algn="ctr"/>
            <a:r>
              <a:rPr lang="en-US" sz="1600" b="0" i="1" dirty="0">
                <a:solidFill>
                  <a:schemeClr val="bg1"/>
                </a:solidFill>
                <a:effectLst/>
                <a:latin typeface="Candara" panose="020E0502030303020204" pitchFamily="34" charset="0"/>
              </a:rPr>
              <a:t>Sharing to Heal: Resource Sharing Through the Pandemic and Beyond</a:t>
            </a:r>
          </a:p>
        </p:txBody>
      </p:sp>
      <p:pic>
        <p:nvPicPr>
          <p:cNvPr id="6" name="Picture 5">
            <a:extLst>
              <a:ext uri="{FF2B5EF4-FFF2-40B4-BE49-F238E27FC236}">
                <a16:creationId xmlns:a16="http://schemas.microsoft.com/office/drawing/2014/main" id="{AFF8A4D4-AAA3-D59B-B031-A5FB7AAC8CE5}"/>
              </a:ext>
            </a:extLst>
          </p:cNvPr>
          <p:cNvPicPr>
            <a:picLocks noChangeAspect="1"/>
          </p:cNvPicPr>
          <p:nvPr/>
        </p:nvPicPr>
        <p:blipFill>
          <a:blip r:embed="rId5"/>
          <a:stretch>
            <a:fillRect/>
          </a:stretch>
        </p:blipFill>
        <p:spPr>
          <a:xfrm>
            <a:off x="273034" y="1352926"/>
            <a:ext cx="5833092" cy="2350532"/>
          </a:xfrm>
          <a:prstGeom prst="rect">
            <a:avLst/>
          </a:prstGeom>
        </p:spPr>
      </p:pic>
      <p:sp>
        <p:nvSpPr>
          <p:cNvPr id="7" name="Rectangle 6">
            <a:extLst>
              <a:ext uri="{FF2B5EF4-FFF2-40B4-BE49-F238E27FC236}">
                <a16:creationId xmlns:a16="http://schemas.microsoft.com/office/drawing/2014/main" id="{B4D77E76-C697-B696-2FE4-4219318F305E}"/>
              </a:ext>
            </a:extLst>
          </p:cNvPr>
          <p:cNvSpPr/>
          <p:nvPr/>
        </p:nvSpPr>
        <p:spPr>
          <a:xfrm>
            <a:off x="3180702" y="3000652"/>
            <a:ext cx="1124969" cy="20418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2A99FAB3-6C67-1876-09A9-2941FE231919}"/>
              </a:ext>
            </a:extLst>
          </p:cNvPr>
          <p:cNvPicPr>
            <a:picLocks noChangeAspect="1"/>
          </p:cNvPicPr>
          <p:nvPr/>
        </p:nvPicPr>
        <p:blipFill>
          <a:blip r:embed="rId6"/>
          <a:stretch>
            <a:fillRect/>
          </a:stretch>
        </p:blipFill>
        <p:spPr>
          <a:xfrm>
            <a:off x="5779363" y="3290487"/>
            <a:ext cx="5633576" cy="2866205"/>
          </a:xfrm>
          <a:prstGeom prst="rect">
            <a:avLst/>
          </a:prstGeom>
        </p:spPr>
      </p:pic>
      <p:sp>
        <p:nvSpPr>
          <p:cNvPr id="11" name="Rectangle 10">
            <a:extLst>
              <a:ext uri="{FF2B5EF4-FFF2-40B4-BE49-F238E27FC236}">
                <a16:creationId xmlns:a16="http://schemas.microsoft.com/office/drawing/2014/main" id="{8A71C0BE-EE4F-0881-AE3F-8A7718D2AC9F}"/>
              </a:ext>
            </a:extLst>
          </p:cNvPr>
          <p:cNvSpPr/>
          <p:nvPr/>
        </p:nvSpPr>
        <p:spPr>
          <a:xfrm>
            <a:off x="7780815" y="3429000"/>
            <a:ext cx="1984622" cy="27445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4">
            <a:extLst>
              <a:ext uri="{FF2B5EF4-FFF2-40B4-BE49-F238E27FC236}">
                <a16:creationId xmlns:a16="http://schemas.microsoft.com/office/drawing/2014/main" id="{9EA5C4DF-5A13-4160-C797-809938B670F0}"/>
              </a:ext>
            </a:extLst>
          </p:cNvPr>
          <p:cNvSpPr>
            <a:spLocks noGrp="1"/>
          </p:cNvSpPr>
          <p:nvPr>
            <p:ph type="sldNum" sz="quarter" idx="12"/>
          </p:nvPr>
        </p:nvSpPr>
        <p:spPr>
          <a:xfrm>
            <a:off x="9448799" y="6068963"/>
            <a:ext cx="2743200" cy="365125"/>
          </a:xfrm>
        </p:spPr>
        <p:txBody>
          <a:bodyPr/>
          <a:lstStyle/>
          <a:p>
            <a:pPr defTabSz="548640"/>
            <a:fld id="{C463A049-C08A-9344-B037-EAFA2F8319ED}" type="slidenum">
              <a:rPr lang="en-US"/>
              <a:pPr defTabSz="548640"/>
              <a:t>6</a:t>
            </a:fld>
            <a:endParaRPr lang="en-US"/>
          </a:p>
        </p:txBody>
      </p:sp>
    </p:spTree>
    <p:extLst>
      <p:ext uri="{BB962C8B-B14F-4D97-AF65-F5344CB8AC3E}">
        <p14:creationId xmlns:p14="http://schemas.microsoft.com/office/powerpoint/2010/main" val="1928091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07DC7A9-5515-7F2C-BE25-EB57B2B71CE9}"/>
              </a:ext>
            </a:extLst>
          </p:cNvPr>
          <p:cNvPicPr>
            <a:picLocks noChangeAspect="1"/>
          </p:cNvPicPr>
          <p:nvPr/>
        </p:nvPicPr>
        <p:blipFill>
          <a:blip r:embed="rId3"/>
          <a:stretch>
            <a:fillRect/>
          </a:stretch>
        </p:blipFill>
        <p:spPr>
          <a:xfrm>
            <a:off x="11190956" y="188382"/>
            <a:ext cx="866775" cy="371475"/>
          </a:xfrm>
          <a:prstGeom prst="rect">
            <a:avLst/>
          </a:prstGeom>
        </p:spPr>
      </p:pic>
      <p:sp>
        <p:nvSpPr>
          <p:cNvPr id="5" name="Rectangle 4">
            <a:extLst>
              <a:ext uri="{FF2B5EF4-FFF2-40B4-BE49-F238E27FC236}">
                <a16:creationId xmlns:a16="http://schemas.microsoft.com/office/drawing/2014/main" id="{1B69C3C0-9F6E-509D-1EF7-6231066C7258}"/>
              </a:ext>
            </a:extLst>
          </p:cNvPr>
          <p:cNvSpPr/>
          <p:nvPr/>
        </p:nvSpPr>
        <p:spPr>
          <a:xfrm>
            <a:off x="1" y="6434088"/>
            <a:ext cx="12192000" cy="428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1">
                <a:solidFill>
                  <a:schemeClr val="bg1"/>
                </a:solidFill>
                <a:effectLst/>
                <a:latin typeface="Candara" panose="020E0502030303020204" pitchFamily="34" charset="0"/>
              </a:rPr>
              <a:t>17th IFLA Interlending and Document Supply Conference</a:t>
            </a:r>
          </a:p>
          <a:p>
            <a:pPr algn="ctr"/>
            <a:r>
              <a:rPr lang="en-US" sz="1600" b="0" i="1">
                <a:solidFill>
                  <a:schemeClr val="bg1"/>
                </a:solidFill>
                <a:effectLst/>
                <a:latin typeface="Candara" panose="020E0502030303020204" pitchFamily="34" charset="0"/>
              </a:rPr>
              <a:t>Sharing to Heal: Resource Sharing Through the Pandemic and Beyond</a:t>
            </a:r>
            <a:endParaRPr lang="en-US" sz="1600" b="0" i="1" dirty="0">
              <a:solidFill>
                <a:schemeClr val="bg1"/>
              </a:solidFill>
              <a:effectLst/>
              <a:latin typeface="Candara" panose="020E0502030303020204" pitchFamily="34" charset="0"/>
            </a:endParaRPr>
          </a:p>
        </p:txBody>
      </p:sp>
      <p:pic>
        <p:nvPicPr>
          <p:cNvPr id="7" name="Picture 6">
            <a:extLst>
              <a:ext uri="{FF2B5EF4-FFF2-40B4-BE49-F238E27FC236}">
                <a16:creationId xmlns:a16="http://schemas.microsoft.com/office/drawing/2014/main" id="{42F685E9-65A4-0BAA-1FEF-3591F81E3E86}"/>
              </a:ext>
            </a:extLst>
          </p:cNvPr>
          <p:cNvPicPr>
            <a:picLocks noChangeAspect="1"/>
          </p:cNvPicPr>
          <p:nvPr/>
        </p:nvPicPr>
        <p:blipFill>
          <a:blip r:embed="rId4"/>
          <a:stretch>
            <a:fillRect/>
          </a:stretch>
        </p:blipFill>
        <p:spPr>
          <a:xfrm>
            <a:off x="5910674" y="188382"/>
            <a:ext cx="5142026" cy="2177584"/>
          </a:xfrm>
          <a:prstGeom prst="rect">
            <a:avLst/>
          </a:prstGeom>
        </p:spPr>
      </p:pic>
      <p:sp>
        <p:nvSpPr>
          <p:cNvPr id="9" name="TextBox 8">
            <a:extLst>
              <a:ext uri="{FF2B5EF4-FFF2-40B4-BE49-F238E27FC236}">
                <a16:creationId xmlns:a16="http://schemas.microsoft.com/office/drawing/2014/main" id="{609D2575-F835-3EA5-F6AB-6B57E724D12B}"/>
              </a:ext>
            </a:extLst>
          </p:cNvPr>
          <p:cNvSpPr txBox="1"/>
          <p:nvPr/>
        </p:nvSpPr>
        <p:spPr>
          <a:xfrm>
            <a:off x="275208" y="2305738"/>
            <a:ext cx="11585098" cy="3970318"/>
          </a:xfrm>
          <a:prstGeom prst="rect">
            <a:avLst/>
          </a:prstGeom>
          <a:noFill/>
        </p:spPr>
        <p:txBody>
          <a:bodyPr wrap="square">
            <a:spAutoFit/>
          </a:bodyPr>
          <a:lstStyle/>
          <a:p>
            <a:pPr algn="l"/>
            <a:r>
              <a:rPr lang="en-US" b="1" i="0" dirty="0">
                <a:solidFill>
                  <a:srgbClr val="008494"/>
                </a:solidFill>
                <a:effectLst/>
                <a:latin typeface="Noto Sans" panose="020B0502040504020204" pitchFamily="34" charset="0"/>
              </a:rPr>
              <a:t>Core Values</a:t>
            </a:r>
          </a:p>
          <a:p>
            <a:pPr algn="just"/>
            <a:r>
              <a:rPr lang="en-US" b="0" i="0" dirty="0">
                <a:solidFill>
                  <a:srgbClr val="383838"/>
                </a:solidFill>
                <a:effectLst/>
                <a:latin typeface="Noto Sans" panose="020B0502040504020204" pitchFamily="34" charset="0"/>
              </a:rPr>
              <a:t>In pursuing our Vision and Mission, IFLA embraces the following core values:</a:t>
            </a:r>
          </a:p>
          <a:p>
            <a:pPr algn="just"/>
            <a:endParaRPr lang="en-US" b="0" i="0" dirty="0">
              <a:solidFill>
                <a:srgbClr val="383838"/>
              </a:solidFill>
              <a:effectLst/>
              <a:latin typeface="Noto Sans" panose="020B0502040504020204" pitchFamily="34" charset="0"/>
            </a:endParaRPr>
          </a:p>
          <a:p>
            <a:pPr algn="just">
              <a:buFont typeface="Arial" panose="020B0604020202020204" pitchFamily="34" charset="0"/>
              <a:buChar char="•"/>
            </a:pPr>
            <a:r>
              <a:rPr lang="en-US" b="0" i="1" dirty="0">
                <a:solidFill>
                  <a:srgbClr val="383838"/>
                </a:solidFill>
                <a:effectLst/>
                <a:latin typeface="Noto Sans" panose="020B0502040504020204" pitchFamily="34" charset="0"/>
              </a:rPr>
              <a:t>the endorsement of the principles of freedom of access to information, ideas and works of imagination and freedom of expression embodied in Article 19 of the Universal Declaration of Human Rights</a:t>
            </a:r>
          </a:p>
          <a:p>
            <a:pPr algn="just"/>
            <a:endParaRPr lang="en-US" b="0" i="1" dirty="0">
              <a:solidFill>
                <a:srgbClr val="383838"/>
              </a:solidFill>
              <a:effectLst/>
              <a:latin typeface="Noto Sans" panose="020B0502040504020204" pitchFamily="34" charset="0"/>
            </a:endParaRPr>
          </a:p>
          <a:p>
            <a:pPr algn="just">
              <a:buFont typeface="Arial" panose="020B0604020202020204" pitchFamily="34" charset="0"/>
              <a:buChar char="•"/>
            </a:pPr>
            <a:r>
              <a:rPr lang="en-US" b="0" i="1" dirty="0">
                <a:solidFill>
                  <a:srgbClr val="383838"/>
                </a:solidFill>
                <a:effectLst/>
                <a:latin typeface="Noto Sans" panose="020B0502040504020204" pitchFamily="34" charset="0"/>
              </a:rPr>
              <a:t>the belief that people, communities and </a:t>
            </a:r>
            <a:r>
              <a:rPr lang="en-US" b="0" i="1" dirty="0" err="1">
                <a:solidFill>
                  <a:srgbClr val="383838"/>
                </a:solidFill>
                <a:effectLst/>
                <a:latin typeface="Noto Sans" panose="020B0502040504020204" pitchFamily="34" charset="0"/>
              </a:rPr>
              <a:t>organisations</a:t>
            </a:r>
            <a:r>
              <a:rPr lang="en-US" b="0" i="1" dirty="0">
                <a:solidFill>
                  <a:srgbClr val="383838"/>
                </a:solidFill>
                <a:effectLst/>
                <a:latin typeface="Noto Sans" panose="020B0502040504020204" pitchFamily="34" charset="0"/>
              </a:rPr>
              <a:t> need universal and equitable access to information, ideas and works of imagination for their social, educational, cultural, democratic and economic well-being</a:t>
            </a:r>
          </a:p>
          <a:p>
            <a:pPr algn="just"/>
            <a:endParaRPr lang="en-US" b="0" i="1" dirty="0">
              <a:solidFill>
                <a:srgbClr val="383838"/>
              </a:solidFill>
              <a:effectLst/>
              <a:latin typeface="Noto Sans" panose="020B0502040504020204" pitchFamily="34" charset="0"/>
            </a:endParaRPr>
          </a:p>
          <a:p>
            <a:pPr algn="just">
              <a:buFont typeface="Arial" panose="020B0604020202020204" pitchFamily="34" charset="0"/>
              <a:buChar char="•"/>
            </a:pPr>
            <a:r>
              <a:rPr lang="en-US" b="0" i="1" dirty="0">
                <a:solidFill>
                  <a:srgbClr val="383838"/>
                </a:solidFill>
                <a:effectLst/>
                <a:latin typeface="Noto Sans" panose="020B0502040504020204" pitchFamily="34" charset="0"/>
              </a:rPr>
              <a:t>the conviction that delivery of high-quality library and information services helps guarantee that access</a:t>
            </a:r>
          </a:p>
          <a:p>
            <a:pPr algn="just"/>
            <a:endParaRPr lang="en-US" b="0" i="1" dirty="0">
              <a:solidFill>
                <a:srgbClr val="383838"/>
              </a:solidFill>
              <a:effectLst/>
              <a:latin typeface="Noto Sans" panose="020B0502040504020204" pitchFamily="34" charset="0"/>
            </a:endParaRPr>
          </a:p>
          <a:p>
            <a:pPr algn="just">
              <a:buFont typeface="Arial" panose="020B0604020202020204" pitchFamily="34" charset="0"/>
              <a:buChar char="•"/>
            </a:pPr>
            <a:r>
              <a:rPr lang="en-US" b="0" i="1" dirty="0">
                <a:solidFill>
                  <a:srgbClr val="383838"/>
                </a:solidFill>
                <a:effectLst/>
                <a:latin typeface="Noto Sans" panose="020B0502040504020204" pitchFamily="34" charset="0"/>
              </a:rPr>
              <a:t>the commitment to enable all Members of the Federation to engage in, and benefit from, its activities without regard to citizenship, disability, ethnic origin, gender, geographical location, language, political philosophy, race or religion</a:t>
            </a:r>
          </a:p>
        </p:txBody>
      </p:sp>
      <p:pic>
        <p:nvPicPr>
          <p:cNvPr id="10" name="Picture 2" descr="IFLA logo with text">
            <a:extLst>
              <a:ext uri="{FF2B5EF4-FFF2-40B4-BE49-F238E27FC236}">
                <a16:creationId xmlns:a16="http://schemas.microsoft.com/office/drawing/2014/main" id="{9ECBA997-9682-4928-299D-400C51E036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
            <a:ext cx="5713319" cy="1556656"/>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4">
            <a:extLst>
              <a:ext uri="{FF2B5EF4-FFF2-40B4-BE49-F238E27FC236}">
                <a16:creationId xmlns:a16="http://schemas.microsoft.com/office/drawing/2014/main" id="{985DF8F3-AA53-A26A-AE84-695EDC4E4828}"/>
              </a:ext>
            </a:extLst>
          </p:cNvPr>
          <p:cNvSpPr>
            <a:spLocks noGrp="1"/>
          </p:cNvSpPr>
          <p:nvPr>
            <p:ph type="sldNum" sz="quarter" idx="12"/>
          </p:nvPr>
        </p:nvSpPr>
        <p:spPr>
          <a:xfrm>
            <a:off x="9448799" y="6068963"/>
            <a:ext cx="2743200" cy="365125"/>
          </a:xfrm>
        </p:spPr>
        <p:txBody>
          <a:bodyPr/>
          <a:lstStyle/>
          <a:p>
            <a:pPr defTabSz="548640"/>
            <a:fld id="{C463A049-C08A-9344-B037-EAFA2F8319ED}" type="slidenum">
              <a:rPr lang="en-US"/>
              <a:pPr defTabSz="548640"/>
              <a:t>7</a:t>
            </a:fld>
            <a:endParaRPr lang="en-US"/>
          </a:p>
        </p:txBody>
      </p:sp>
    </p:spTree>
    <p:extLst>
      <p:ext uri="{BB962C8B-B14F-4D97-AF65-F5344CB8AC3E}">
        <p14:creationId xmlns:p14="http://schemas.microsoft.com/office/powerpoint/2010/main" val="4285744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EB539D8-594D-07EF-F531-2CD17137C8CF}"/>
              </a:ext>
            </a:extLst>
          </p:cNvPr>
          <p:cNvPicPr>
            <a:picLocks noChangeAspect="1"/>
          </p:cNvPicPr>
          <p:nvPr/>
        </p:nvPicPr>
        <p:blipFill>
          <a:blip r:embed="rId3"/>
          <a:stretch>
            <a:fillRect/>
          </a:stretch>
        </p:blipFill>
        <p:spPr>
          <a:xfrm>
            <a:off x="11190956" y="188382"/>
            <a:ext cx="866775" cy="371475"/>
          </a:xfrm>
          <a:prstGeom prst="rect">
            <a:avLst/>
          </a:prstGeom>
        </p:spPr>
      </p:pic>
      <p:sp>
        <p:nvSpPr>
          <p:cNvPr id="3" name="Rectangle 2">
            <a:extLst>
              <a:ext uri="{FF2B5EF4-FFF2-40B4-BE49-F238E27FC236}">
                <a16:creationId xmlns:a16="http://schemas.microsoft.com/office/drawing/2014/main" id="{023BA1F6-EB55-5354-C00D-E417C3F6FBC6}"/>
              </a:ext>
            </a:extLst>
          </p:cNvPr>
          <p:cNvSpPr/>
          <p:nvPr/>
        </p:nvSpPr>
        <p:spPr>
          <a:xfrm>
            <a:off x="1" y="6434088"/>
            <a:ext cx="12192000" cy="428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1" dirty="0">
                <a:solidFill>
                  <a:schemeClr val="bg1"/>
                </a:solidFill>
                <a:effectLst/>
                <a:latin typeface="Candara" panose="020E0502030303020204" pitchFamily="34" charset="0"/>
              </a:rPr>
              <a:t>17th IFLA </a:t>
            </a:r>
            <a:r>
              <a:rPr lang="en-US" sz="1600" b="0" i="1" dirty="0" err="1">
                <a:solidFill>
                  <a:schemeClr val="bg1"/>
                </a:solidFill>
                <a:effectLst/>
                <a:latin typeface="Candara" panose="020E0502030303020204" pitchFamily="34" charset="0"/>
              </a:rPr>
              <a:t>Interlending</a:t>
            </a:r>
            <a:r>
              <a:rPr lang="en-US" sz="1600" b="0" i="1" dirty="0">
                <a:solidFill>
                  <a:schemeClr val="bg1"/>
                </a:solidFill>
                <a:effectLst/>
                <a:latin typeface="Candara" panose="020E0502030303020204" pitchFamily="34" charset="0"/>
              </a:rPr>
              <a:t> and Document Supply Conference</a:t>
            </a:r>
          </a:p>
          <a:p>
            <a:pPr algn="ctr"/>
            <a:r>
              <a:rPr lang="en-US" sz="1600" b="0" i="1" dirty="0">
                <a:solidFill>
                  <a:schemeClr val="bg1"/>
                </a:solidFill>
                <a:effectLst/>
                <a:latin typeface="Candara" panose="020E0502030303020204" pitchFamily="34" charset="0"/>
              </a:rPr>
              <a:t>Sharing to Heal: Resource Sharing Through the Pandemic and Beyond</a:t>
            </a:r>
          </a:p>
        </p:txBody>
      </p:sp>
      <p:sp>
        <p:nvSpPr>
          <p:cNvPr id="4" name="Slide Number Placeholder 4">
            <a:extLst>
              <a:ext uri="{FF2B5EF4-FFF2-40B4-BE49-F238E27FC236}">
                <a16:creationId xmlns:a16="http://schemas.microsoft.com/office/drawing/2014/main" id="{EE03F66B-C424-529F-FC0A-0AFA86388A97}"/>
              </a:ext>
            </a:extLst>
          </p:cNvPr>
          <p:cNvSpPr>
            <a:spLocks noGrp="1"/>
          </p:cNvSpPr>
          <p:nvPr>
            <p:ph type="sldNum" sz="quarter" idx="12"/>
          </p:nvPr>
        </p:nvSpPr>
        <p:spPr>
          <a:xfrm>
            <a:off x="9448799" y="6068963"/>
            <a:ext cx="2743200" cy="365125"/>
          </a:xfrm>
        </p:spPr>
        <p:txBody>
          <a:bodyPr/>
          <a:lstStyle/>
          <a:p>
            <a:pPr defTabSz="548640"/>
            <a:fld id="{C463A049-C08A-9344-B037-EAFA2F8319ED}" type="slidenum">
              <a:rPr lang="en-US"/>
              <a:pPr defTabSz="548640"/>
              <a:t>8</a:t>
            </a:fld>
            <a:endParaRPr lang="en-US"/>
          </a:p>
        </p:txBody>
      </p:sp>
      <p:pic>
        <p:nvPicPr>
          <p:cNvPr id="15362" name="Picture 2" descr="Glocalization' transcends 'Think Global, Act Local' - Sentinelassam">
            <a:extLst>
              <a:ext uri="{FF2B5EF4-FFF2-40B4-BE49-F238E27FC236}">
                <a16:creationId xmlns:a16="http://schemas.microsoft.com/office/drawing/2014/main" id="{40B7293A-3087-595E-80C6-E542B4664B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803" y="2060122"/>
            <a:ext cx="5146733" cy="255542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E934B49-9A35-B0E4-3DD9-CD4FCFFFF6AA}"/>
              </a:ext>
            </a:extLst>
          </p:cNvPr>
          <p:cNvSpPr txBox="1"/>
          <p:nvPr/>
        </p:nvSpPr>
        <p:spPr>
          <a:xfrm>
            <a:off x="155803" y="4749835"/>
            <a:ext cx="5146733" cy="461665"/>
          </a:xfrm>
          <a:prstGeom prst="rect">
            <a:avLst/>
          </a:prstGeom>
          <a:noFill/>
        </p:spPr>
        <p:txBody>
          <a:bodyPr wrap="square">
            <a:spAutoFit/>
          </a:bodyPr>
          <a:lstStyle/>
          <a:p>
            <a:r>
              <a:rPr lang="en-US" sz="1200" dirty="0"/>
              <a:t>https://www.sentinelassam.com/editorial/glocalization-transcends-think-global-act-local-525530</a:t>
            </a:r>
          </a:p>
        </p:txBody>
      </p:sp>
      <p:pic>
        <p:nvPicPr>
          <p:cNvPr id="8" name="Picture 2" descr="IFLA logo with text">
            <a:extLst>
              <a:ext uri="{FF2B5EF4-FFF2-40B4-BE49-F238E27FC236}">
                <a16:creationId xmlns:a16="http://schemas.microsoft.com/office/drawing/2014/main" id="{47EC4A79-E161-1E37-8204-D496AF5E64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
            <a:ext cx="6267967" cy="170777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F5F3F92A-FCFA-E41B-9AEE-3F93517E9309}"/>
              </a:ext>
            </a:extLst>
          </p:cNvPr>
          <p:cNvPicPr>
            <a:picLocks noChangeAspect="1"/>
          </p:cNvPicPr>
          <p:nvPr/>
        </p:nvPicPr>
        <p:blipFill>
          <a:blip r:embed="rId6"/>
          <a:stretch>
            <a:fillRect/>
          </a:stretch>
        </p:blipFill>
        <p:spPr>
          <a:xfrm>
            <a:off x="5302536" y="1857690"/>
            <a:ext cx="2971800" cy="3667125"/>
          </a:xfrm>
          <a:prstGeom prst="rect">
            <a:avLst/>
          </a:prstGeom>
        </p:spPr>
      </p:pic>
      <p:pic>
        <p:nvPicPr>
          <p:cNvPr id="14" name="Picture 13">
            <a:extLst>
              <a:ext uri="{FF2B5EF4-FFF2-40B4-BE49-F238E27FC236}">
                <a16:creationId xmlns:a16="http://schemas.microsoft.com/office/drawing/2014/main" id="{1FF53613-DFDC-B687-4BA2-7011F2F6B329}"/>
              </a:ext>
            </a:extLst>
          </p:cNvPr>
          <p:cNvPicPr>
            <a:picLocks noChangeAspect="1"/>
          </p:cNvPicPr>
          <p:nvPr/>
        </p:nvPicPr>
        <p:blipFill>
          <a:blip r:embed="rId7"/>
          <a:stretch>
            <a:fillRect/>
          </a:stretch>
        </p:blipFill>
        <p:spPr>
          <a:xfrm>
            <a:off x="7955373" y="979142"/>
            <a:ext cx="4236626" cy="5000310"/>
          </a:xfrm>
          <a:prstGeom prst="rect">
            <a:avLst/>
          </a:prstGeom>
        </p:spPr>
      </p:pic>
    </p:spTree>
    <p:extLst>
      <p:ext uri="{BB962C8B-B14F-4D97-AF65-F5344CB8AC3E}">
        <p14:creationId xmlns:p14="http://schemas.microsoft.com/office/powerpoint/2010/main" val="2972106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8F8D94C-BE57-2A23-5B69-8D209E565611}"/>
              </a:ext>
            </a:extLst>
          </p:cNvPr>
          <p:cNvPicPr>
            <a:picLocks noChangeAspect="1"/>
          </p:cNvPicPr>
          <p:nvPr/>
        </p:nvPicPr>
        <p:blipFill>
          <a:blip r:embed="rId3"/>
          <a:stretch>
            <a:fillRect/>
          </a:stretch>
        </p:blipFill>
        <p:spPr>
          <a:xfrm>
            <a:off x="11190956" y="188382"/>
            <a:ext cx="866775" cy="371475"/>
          </a:xfrm>
          <a:prstGeom prst="rect">
            <a:avLst/>
          </a:prstGeom>
        </p:spPr>
      </p:pic>
      <p:sp>
        <p:nvSpPr>
          <p:cNvPr id="3" name="Rectangle 2">
            <a:extLst>
              <a:ext uri="{FF2B5EF4-FFF2-40B4-BE49-F238E27FC236}">
                <a16:creationId xmlns:a16="http://schemas.microsoft.com/office/drawing/2014/main" id="{9D8EA5FE-6DD8-BB4F-B2CD-DE9B52EF5202}"/>
              </a:ext>
            </a:extLst>
          </p:cNvPr>
          <p:cNvSpPr/>
          <p:nvPr/>
        </p:nvSpPr>
        <p:spPr>
          <a:xfrm>
            <a:off x="1" y="6434088"/>
            <a:ext cx="12192000" cy="428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1" dirty="0">
                <a:solidFill>
                  <a:schemeClr val="bg1"/>
                </a:solidFill>
                <a:effectLst/>
                <a:latin typeface="Candara" panose="020E0502030303020204" pitchFamily="34" charset="0"/>
              </a:rPr>
              <a:t>17th IFLA </a:t>
            </a:r>
            <a:r>
              <a:rPr lang="en-US" sz="1600" b="0" i="1" dirty="0" err="1">
                <a:solidFill>
                  <a:schemeClr val="bg1"/>
                </a:solidFill>
                <a:effectLst/>
                <a:latin typeface="Candara" panose="020E0502030303020204" pitchFamily="34" charset="0"/>
              </a:rPr>
              <a:t>Interlending</a:t>
            </a:r>
            <a:r>
              <a:rPr lang="en-US" sz="1600" b="0" i="1" dirty="0">
                <a:solidFill>
                  <a:schemeClr val="bg1"/>
                </a:solidFill>
                <a:effectLst/>
                <a:latin typeface="Candara" panose="020E0502030303020204" pitchFamily="34" charset="0"/>
              </a:rPr>
              <a:t> and Document Supply Conference</a:t>
            </a:r>
          </a:p>
          <a:p>
            <a:pPr algn="ctr"/>
            <a:r>
              <a:rPr lang="en-US" sz="1600" b="0" i="1" dirty="0">
                <a:solidFill>
                  <a:schemeClr val="bg1"/>
                </a:solidFill>
                <a:effectLst/>
                <a:latin typeface="Candara" panose="020E0502030303020204" pitchFamily="34" charset="0"/>
              </a:rPr>
              <a:t>Sharing to Heal: Resource Sharing Through the Pandemic and Beyond</a:t>
            </a:r>
          </a:p>
        </p:txBody>
      </p:sp>
      <p:sp>
        <p:nvSpPr>
          <p:cNvPr id="4" name="Slide Number Placeholder 4">
            <a:extLst>
              <a:ext uri="{FF2B5EF4-FFF2-40B4-BE49-F238E27FC236}">
                <a16:creationId xmlns:a16="http://schemas.microsoft.com/office/drawing/2014/main" id="{08D01ED6-C37F-1C2D-EC41-7F8B08532C7A}"/>
              </a:ext>
            </a:extLst>
          </p:cNvPr>
          <p:cNvSpPr>
            <a:spLocks noGrp="1"/>
          </p:cNvSpPr>
          <p:nvPr>
            <p:ph type="sldNum" sz="quarter" idx="12"/>
          </p:nvPr>
        </p:nvSpPr>
        <p:spPr>
          <a:xfrm>
            <a:off x="9448799" y="6068963"/>
            <a:ext cx="2743200" cy="365125"/>
          </a:xfrm>
        </p:spPr>
        <p:txBody>
          <a:bodyPr/>
          <a:lstStyle/>
          <a:p>
            <a:pPr defTabSz="548640"/>
            <a:fld id="{C463A049-C08A-9344-B037-EAFA2F8319ED}" type="slidenum">
              <a:rPr lang="en-US"/>
              <a:pPr defTabSz="548640"/>
              <a:t>9</a:t>
            </a:fld>
            <a:endParaRPr lang="en-US"/>
          </a:p>
        </p:txBody>
      </p:sp>
      <p:sp>
        <p:nvSpPr>
          <p:cNvPr id="5" name="TextBox 4">
            <a:extLst>
              <a:ext uri="{FF2B5EF4-FFF2-40B4-BE49-F238E27FC236}">
                <a16:creationId xmlns:a16="http://schemas.microsoft.com/office/drawing/2014/main" id="{DBCB8499-3A5C-0620-64D8-298EF08603E7}"/>
              </a:ext>
            </a:extLst>
          </p:cNvPr>
          <p:cNvSpPr txBox="1"/>
          <p:nvPr/>
        </p:nvSpPr>
        <p:spPr>
          <a:xfrm>
            <a:off x="215864" y="1855258"/>
            <a:ext cx="3278450" cy="369332"/>
          </a:xfrm>
          <a:prstGeom prst="rect">
            <a:avLst/>
          </a:prstGeom>
          <a:noFill/>
        </p:spPr>
        <p:txBody>
          <a:bodyPr wrap="square">
            <a:spAutoFit/>
          </a:bodyPr>
          <a:lstStyle/>
          <a:p>
            <a:r>
              <a:rPr lang="en-US" b="1" i="1" dirty="0">
                <a:solidFill>
                  <a:schemeClr val="tx1">
                    <a:lumMod val="95000"/>
                    <a:lumOff val="5000"/>
                  </a:schemeClr>
                </a:solidFill>
                <a:latin typeface="Roboto Medium" panose="02000000000000000000" pitchFamily="2" charset="0"/>
                <a:ea typeface="Roboto Medium" panose="02000000000000000000" pitchFamily="2" charset="0"/>
              </a:rPr>
              <a:t>Committees &amp; Working Groups</a:t>
            </a:r>
            <a:endParaRPr lang="en-US" dirty="0">
              <a:latin typeface="Roboto Medium" panose="02000000000000000000" pitchFamily="2" charset="0"/>
              <a:ea typeface="Roboto Medium" panose="02000000000000000000" pitchFamily="2" charset="0"/>
            </a:endParaRPr>
          </a:p>
        </p:txBody>
      </p:sp>
      <p:pic>
        <p:nvPicPr>
          <p:cNvPr id="7" name="Picture 2" descr="IFLA logo with text">
            <a:extLst>
              <a:ext uri="{FF2B5EF4-FFF2-40B4-BE49-F238E27FC236}">
                <a16:creationId xmlns:a16="http://schemas.microsoft.com/office/drawing/2014/main" id="{A1390F48-F5AD-8692-349A-32B67E2DA5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5713319" cy="155665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9621C7B2-69AA-6CFF-8D11-14D940986BE6}"/>
              </a:ext>
            </a:extLst>
          </p:cNvPr>
          <p:cNvPicPr>
            <a:picLocks noChangeAspect="1"/>
          </p:cNvPicPr>
          <p:nvPr/>
        </p:nvPicPr>
        <p:blipFill>
          <a:blip r:embed="rId5"/>
          <a:stretch>
            <a:fillRect/>
          </a:stretch>
        </p:blipFill>
        <p:spPr>
          <a:xfrm>
            <a:off x="5885708" y="921956"/>
            <a:ext cx="5446320" cy="5147007"/>
          </a:xfrm>
          <a:prstGeom prst="rect">
            <a:avLst/>
          </a:prstGeom>
        </p:spPr>
      </p:pic>
    </p:spTree>
    <p:extLst>
      <p:ext uri="{BB962C8B-B14F-4D97-AF65-F5344CB8AC3E}">
        <p14:creationId xmlns:p14="http://schemas.microsoft.com/office/powerpoint/2010/main" val="1237216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4095</TotalTime>
  <Words>2153</Words>
  <Application>Microsoft Office PowerPoint</Application>
  <PresentationFormat>Widescreen</PresentationFormat>
  <Paragraphs>137</Paragraphs>
  <Slides>16</Slides>
  <Notes>14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16</vt:i4>
      </vt:variant>
    </vt:vector>
  </HeadingPairs>
  <TitlesOfParts>
    <vt:vector size="25" baseType="lpstr">
      <vt:lpstr>Arial</vt:lpstr>
      <vt:lpstr>Calibri</vt:lpstr>
      <vt:lpstr>Calibri Light</vt:lpstr>
      <vt:lpstr>Candara</vt:lpstr>
      <vt:lpstr>Noto Sans</vt:lpstr>
      <vt:lpstr>Roboto</vt:lpstr>
      <vt:lpstr>Roboto Medium</vt:lpstr>
      <vt:lpstr>Office Theme</vt:lpstr>
      <vt:lpstr>1_Office Theme</vt:lpstr>
      <vt:lpstr>A New Chapter; connecting, collaborating, and contributing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cimene</dc:creator>
  <cp:lastModifiedBy>cimene</cp:lastModifiedBy>
  <cp:revision>1</cp:revision>
  <dcterms:created xsi:type="dcterms:W3CDTF">2022-09-15T19:09:27Z</dcterms:created>
  <dcterms:modified xsi:type="dcterms:W3CDTF">2022-09-20T08:25:57Z</dcterms:modified>
</cp:coreProperties>
</file>