
<file path=[Content_Types].xml><?xml version="1.0" encoding="utf-8"?>
<Types xmlns="http://schemas.openxmlformats.org/package/2006/content-types">
  <Default Extension="fntdata" ContentType="application/x-fontdata"/>
  <Default Extension="gif" ContentType="image/gif"/>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80"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18288000" cy="10287000"/>
  <p:notesSz cx="6858000" cy="9144000"/>
  <p:embeddedFontLst>
    <p:embeddedFont>
      <p:font typeface="Paytone One" panose="020B0604020202020204" charset="0"/>
      <p:regular r:id="rId32"/>
    </p:embeddedFont>
    <p:embeddedFont>
      <p:font typeface="Poppins" panose="00000500000000000000" pitchFamily="2" charset="0"/>
      <p:regular r:id="rId33"/>
      <p:bold r:id="rId34"/>
      <p:italic r:id="rId35"/>
      <p:boldItalic r:id="rId36"/>
    </p:embeddedFont>
    <p:embeddedFont>
      <p:font typeface="Poppins Bold" panose="00000800000000000000" charset="0"/>
      <p:regular r:id="rId37"/>
    </p:embeddedFont>
    <p:embeddedFont>
      <p:font typeface="Poppins Semi-Bold" panose="020B0604020202020204" charset="0"/>
      <p:regular r:id="rId38"/>
    </p:embeddedFont>
  </p:embeddedFontLst>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BEE8CD-CEEA-40D9-812C-E9C64CDA77CE}" v="18" dt="2025-04-14T20:07:48.8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67379" autoAdjust="0"/>
  </p:normalViewPr>
  <p:slideViewPr>
    <p:cSldViewPr>
      <p:cViewPr varScale="1">
        <p:scale>
          <a:sx n="28" d="100"/>
          <a:sy n="28" d="100"/>
        </p:scale>
        <p:origin x="1580"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font" Target="fonts/font3.fntdata"/><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4.fntdata"/><Relationship Id="rId43"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font" Target="fonts/font7.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YE KOCATÜRK" userId="9f561707-d002-46de-8ca5-55e0e628ef4e" providerId="ADAL" clId="{D4D4C4C2-71EF-4463-AE81-C4AF16D1C338}"/>
    <pc:docChg chg="modSld">
      <pc:chgData name="GAYE KOCATÜRK" userId="9f561707-d002-46de-8ca5-55e0e628ef4e" providerId="ADAL" clId="{D4D4C4C2-71EF-4463-AE81-C4AF16D1C338}" dt="2025-04-15T12:48:05.574" v="31" actId="20577"/>
      <pc:docMkLst>
        <pc:docMk/>
      </pc:docMkLst>
      <pc:sldChg chg="modNotesTx">
        <pc:chgData name="GAYE KOCATÜRK" userId="9f561707-d002-46de-8ca5-55e0e628ef4e" providerId="ADAL" clId="{D4D4C4C2-71EF-4463-AE81-C4AF16D1C338}" dt="2025-04-15T12:46:49.050" v="0" actId="20577"/>
        <pc:sldMkLst>
          <pc:docMk/>
          <pc:sldMk cId="0" sldId="256"/>
        </pc:sldMkLst>
      </pc:sldChg>
      <pc:sldChg chg="modNotesTx">
        <pc:chgData name="GAYE KOCATÜRK" userId="9f561707-d002-46de-8ca5-55e0e628ef4e" providerId="ADAL" clId="{D4D4C4C2-71EF-4463-AE81-C4AF16D1C338}" dt="2025-04-15T12:47:07.165" v="1" actId="20577"/>
        <pc:sldMkLst>
          <pc:docMk/>
          <pc:sldMk cId="0" sldId="257"/>
        </pc:sldMkLst>
      </pc:sldChg>
      <pc:sldChg chg="modNotesTx">
        <pc:chgData name="GAYE KOCATÜRK" userId="9f561707-d002-46de-8ca5-55e0e628ef4e" providerId="ADAL" clId="{D4D4C4C2-71EF-4463-AE81-C4AF16D1C338}" dt="2025-04-15T12:47:15.006" v="2" actId="20577"/>
        <pc:sldMkLst>
          <pc:docMk/>
          <pc:sldMk cId="0" sldId="258"/>
        </pc:sldMkLst>
      </pc:sldChg>
      <pc:sldChg chg="modNotesTx">
        <pc:chgData name="GAYE KOCATÜRK" userId="9f561707-d002-46de-8ca5-55e0e628ef4e" providerId="ADAL" clId="{D4D4C4C2-71EF-4463-AE81-C4AF16D1C338}" dt="2025-04-15T12:47:17.761" v="4" actId="20577"/>
        <pc:sldMkLst>
          <pc:docMk/>
          <pc:sldMk cId="0" sldId="260"/>
        </pc:sldMkLst>
      </pc:sldChg>
      <pc:sldChg chg="modNotesTx">
        <pc:chgData name="GAYE KOCATÜRK" userId="9f561707-d002-46de-8ca5-55e0e628ef4e" providerId="ADAL" clId="{D4D4C4C2-71EF-4463-AE81-C4AF16D1C338}" dt="2025-04-15T12:47:20.711" v="6" actId="20577"/>
        <pc:sldMkLst>
          <pc:docMk/>
          <pc:sldMk cId="0" sldId="261"/>
        </pc:sldMkLst>
      </pc:sldChg>
      <pc:sldChg chg="modNotesTx">
        <pc:chgData name="GAYE KOCATÜRK" userId="9f561707-d002-46de-8ca5-55e0e628ef4e" providerId="ADAL" clId="{D4D4C4C2-71EF-4463-AE81-C4AF16D1C338}" dt="2025-04-15T12:47:22.521" v="7" actId="20577"/>
        <pc:sldMkLst>
          <pc:docMk/>
          <pc:sldMk cId="0" sldId="262"/>
        </pc:sldMkLst>
      </pc:sldChg>
      <pc:sldChg chg="modNotesTx">
        <pc:chgData name="GAYE KOCATÜRK" userId="9f561707-d002-46de-8ca5-55e0e628ef4e" providerId="ADAL" clId="{D4D4C4C2-71EF-4463-AE81-C4AF16D1C338}" dt="2025-04-15T12:47:24.519" v="9" actId="20577"/>
        <pc:sldMkLst>
          <pc:docMk/>
          <pc:sldMk cId="0" sldId="263"/>
        </pc:sldMkLst>
      </pc:sldChg>
      <pc:sldChg chg="modNotesTx">
        <pc:chgData name="GAYE KOCATÜRK" userId="9f561707-d002-46de-8ca5-55e0e628ef4e" providerId="ADAL" clId="{D4D4C4C2-71EF-4463-AE81-C4AF16D1C338}" dt="2025-04-15T12:47:26.476" v="10" actId="20577"/>
        <pc:sldMkLst>
          <pc:docMk/>
          <pc:sldMk cId="0" sldId="264"/>
        </pc:sldMkLst>
      </pc:sldChg>
      <pc:sldChg chg="modNotesTx">
        <pc:chgData name="GAYE KOCATÜRK" userId="9f561707-d002-46de-8ca5-55e0e628ef4e" providerId="ADAL" clId="{D4D4C4C2-71EF-4463-AE81-C4AF16D1C338}" dt="2025-04-15T12:47:29.224" v="11" actId="20577"/>
        <pc:sldMkLst>
          <pc:docMk/>
          <pc:sldMk cId="0" sldId="265"/>
        </pc:sldMkLst>
      </pc:sldChg>
      <pc:sldChg chg="modNotesTx">
        <pc:chgData name="GAYE KOCATÜRK" userId="9f561707-d002-46de-8ca5-55e0e628ef4e" providerId="ADAL" clId="{D4D4C4C2-71EF-4463-AE81-C4AF16D1C338}" dt="2025-04-15T12:47:30.945" v="12" actId="20577"/>
        <pc:sldMkLst>
          <pc:docMk/>
          <pc:sldMk cId="0" sldId="266"/>
        </pc:sldMkLst>
      </pc:sldChg>
      <pc:sldChg chg="modNotesTx">
        <pc:chgData name="GAYE KOCATÜRK" userId="9f561707-d002-46de-8ca5-55e0e628ef4e" providerId="ADAL" clId="{D4D4C4C2-71EF-4463-AE81-C4AF16D1C338}" dt="2025-04-15T12:47:32.461" v="13" actId="20577"/>
        <pc:sldMkLst>
          <pc:docMk/>
          <pc:sldMk cId="0" sldId="267"/>
        </pc:sldMkLst>
      </pc:sldChg>
      <pc:sldChg chg="modNotesTx">
        <pc:chgData name="GAYE KOCATÜRK" userId="9f561707-d002-46de-8ca5-55e0e628ef4e" providerId="ADAL" clId="{D4D4C4C2-71EF-4463-AE81-C4AF16D1C338}" dt="2025-04-15T12:47:34.649" v="15" actId="20577"/>
        <pc:sldMkLst>
          <pc:docMk/>
          <pc:sldMk cId="0" sldId="268"/>
        </pc:sldMkLst>
      </pc:sldChg>
      <pc:sldChg chg="modNotesTx">
        <pc:chgData name="GAYE KOCATÜRK" userId="9f561707-d002-46de-8ca5-55e0e628ef4e" providerId="ADAL" clId="{D4D4C4C2-71EF-4463-AE81-C4AF16D1C338}" dt="2025-04-15T12:47:36.925" v="16" actId="20577"/>
        <pc:sldMkLst>
          <pc:docMk/>
          <pc:sldMk cId="0" sldId="269"/>
        </pc:sldMkLst>
      </pc:sldChg>
      <pc:sldChg chg="modNotesTx">
        <pc:chgData name="GAYE KOCATÜRK" userId="9f561707-d002-46de-8ca5-55e0e628ef4e" providerId="ADAL" clId="{D4D4C4C2-71EF-4463-AE81-C4AF16D1C338}" dt="2025-04-15T12:47:38.195" v="17" actId="20577"/>
        <pc:sldMkLst>
          <pc:docMk/>
          <pc:sldMk cId="0" sldId="270"/>
        </pc:sldMkLst>
      </pc:sldChg>
      <pc:sldChg chg="modNotesTx">
        <pc:chgData name="GAYE KOCATÜRK" userId="9f561707-d002-46de-8ca5-55e0e628ef4e" providerId="ADAL" clId="{D4D4C4C2-71EF-4463-AE81-C4AF16D1C338}" dt="2025-04-15T12:47:40.475" v="19" actId="20577"/>
        <pc:sldMkLst>
          <pc:docMk/>
          <pc:sldMk cId="0" sldId="271"/>
        </pc:sldMkLst>
      </pc:sldChg>
      <pc:sldChg chg="modNotesTx">
        <pc:chgData name="GAYE KOCATÜRK" userId="9f561707-d002-46de-8ca5-55e0e628ef4e" providerId="ADAL" clId="{D4D4C4C2-71EF-4463-AE81-C4AF16D1C338}" dt="2025-04-15T12:47:43.219" v="20" actId="20577"/>
        <pc:sldMkLst>
          <pc:docMk/>
          <pc:sldMk cId="0" sldId="272"/>
        </pc:sldMkLst>
      </pc:sldChg>
      <pc:sldChg chg="modNotesTx">
        <pc:chgData name="GAYE KOCATÜRK" userId="9f561707-d002-46de-8ca5-55e0e628ef4e" providerId="ADAL" clId="{D4D4C4C2-71EF-4463-AE81-C4AF16D1C338}" dt="2025-04-15T12:47:45.879" v="21" actId="20577"/>
        <pc:sldMkLst>
          <pc:docMk/>
          <pc:sldMk cId="0" sldId="273"/>
        </pc:sldMkLst>
      </pc:sldChg>
      <pc:sldChg chg="modNotesTx">
        <pc:chgData name="GAYE KOCATÜRK" userId="9f561707-d002-46de-8ca5-55e0e628ef4e" providerId="ADAL" clId="{D4D4C4C2-71EF-4463-AE81-C4AF16D1C338}" dt="2025-04-15T12:47:48.882" v="23" actId="20577"/>
        <pc:sldMkLst>
          <pc:docMk/>
          <pc:sldMk cId="0" sldId="275"/>
        </pc:sldMkLst>
      </pc:sldChg>
      <pc:sldChg chg="modNotesTx">
        <pc:chgData name="GAYE KOCATÜRK" userId="9f561707-d002-46de-8ca5-55e0e628ef4e" providerId="ADAL" clId="{D4D4C4C2-71EF-4463-AE81-C4AF16D1C338}" dt="2025-04-15T12:47:50.600" v="24" actId="20577"/>
        <pc:sldMkLst>
          <pc:docMk/>
          <pc:sldMk cId="0" sldId="276"/>
        </pc:sldMkLst>
      </pc:sldChg>
      <pc:sldChg chg="modNotesTx">
        <pc:chgData name="GAYE KOCATÜRK" userId="9f561707-d002-46de-8ca5-55e0e628ef4e" providerId="ADAL" clId="{D4D4C4C2-71EF-4463-AE81-C4AF16D1C338}" dt="2025-04-15T12:47:52.468" v="25" actId="20577"/>
        <pc:sldMkLst>
          <pc:docMk/>
          <pc:sldMk cId="0" sldId="277"/>
        </pc:sldMkLst>
      </pc:sldChg>
      <pc:sldChg chg="modNotesTx">
        <pc:chgData name="GAYE KOCATÜRK" userId="9f561707-d002-46de-8ca5-55e0e628ef4e" providerId="ADAL" clId="{D4D4C4C2-71EF-4463-AE81-C4AF16D1C338}" dt="2025-04-15T12:47:54.720" v="26" actId="20577"/>
        <pc:sldMkLst>
          <pc:docMk/>
          <pc:sldMk cId="0" sldId="278"/>
        </pc:sldMkLst>
      </pc:sldChg>
      <pc:sldChg chg="modNotesTx">
        <pc:chgData name="GAYE KOCATÜRK" userId="9f561707-d002-46de-8ca5-55e0e628ef4e" providerId="ADAL" clId="{D4D4C4C2-71EF-4463-AE81-C4AF16D1C338}" dt="2025-04-15T12:47:59.918" v="28" actId="20577"/>
        <pc:sldMkLst>
          <pc:docMk/>
          <pc:sldMk cId="0" sldId="279"/>
        </pc:sldMkLst>
      </pc:sldChg>
      <pc:sldChg chg="modNotesTx">
        <pc:chgData name="GAYE KOCATÜRK" userId="9f561707-d002-46de-8ca5-55e0e628ef4e" providerId="ADAL" clId="{D4D4C4C2-71EF-4463-AE81-C4AF16D1C338}" dt="2025-04-15T12:47:58.047" v="27" actId="20577"/>
        <pc:sldMkLst>
          <pc:docMk/>
          <pc:sldMk cId="0" sldId="280"/>
        </pc:sldMkLst>
      </pc:sldChg>
      <pc:sldChg chg="modNotesTx">
        <pc:chgData name="GAYE KOCATÜRK" userId="9f561707-d002-46de-8ca5-55e0e628ef4e" providerId="ADAL" clId="{D4D4C4C2-71EF-4463-AE81-C4AF16D1C338}" dt="2025-04-15T12:48:02.095" v="29" actId="20577"/>
        <pc:sldMkLst>
          <pc:docMk/>
          <pc:sldMk cId="0" sldId="281"/>
        </pc:sldMkLst>
      </pc:sldChg>
      <pc:sldChg chg="modNotesTx">
        <pc:chgData name="GAYE KOCATÜRK" userId="9f561707-d002-46de-8ca5-55e0e628ef4e" providerId="ADAL" clId="{D4D4C4C2-71EF-4463-AE81-C4AF16D1C338}" dt="2025-04-15T12:48:03.558" v="30" actId="20577"/>
        <pc:sldMkLst>
          <pc:docMk/>
          <pc:sldMk cId="0" sldId="283"/>
        </pc:sldMkLst>
      </pc:sldChg>
      <pc:sldChg chg="modNotesTx">
        <pc:chgData name="GAYE KOCATÜRK" userId="9f561707-d002-46de-8ca5-55e0e628ef4e" providerId="ADAL" clId="{D4D4C4C2-71EF-4463-AE81-C4AF16D1C338}" dt="2025-04-15T12:48:05.574" v="31" actId="20577"/>
        <pc:sldMkLst>
          <pc:docMk/>
          <pc:sldMk cId="0" sldId="284"/>
        </pc:sldMkLst>
      </pc:sldChg>
    </pc:docChg>
  </pc:docChgLst>
  <pc:docChgLst>
    <pc:chgData name="GAYE KOCATÜRK" userId="9f561707-d002-46de-8ca5-55e0e628ef4e" providerId="ADAL" clId="{49BEE8CD-CEEA-40D9-812C-E9C64CDA77CE}"/>
    <pc:docChg chg="undo custSel modSld modMainMaster modShowInfo">
      <pc:chgData name="GAYE KOCATÜRK" userId="9f561707-d002-46de-8ca5-55e0e628ef4e" providerId="ADAL" clId="{49BEE8CD-CEEA-40D9-812C-E9C64CDA77CE}" dt="2025-04-15T09:58:56.751" v="1887" actId="20577"/>
      <pc:docMkLst>
        <pc:docMk/>
      </pc:docMkLst>
      <pc:sldChg chg="modTransition modNotes modNotesTx">
        <pc:chgData name="GAYE KOCATÜRK" userId="9f561707-d002-46de-8ca5-55e0e628ef4e" providerId="ADAL" clId="{49BEE8CD-CEEA-40D9-812C-E9C64CDA77CE}" dt="2025-04-14T20:52:11.065" v="1153" actId="20577"/>
        <pc:sldMkLst>
          <pc:docMk/>
          <pc:sldMk cId="0" sldId="256"/>
        </pc:sldMkLst>
      </pc:sldChg>
      <pc:sldChg chg="modSp mod modTransition modNotes">
        <pc:chgData name="GAYE KOCATÜRK" userId="9f561707-d002-46de-8ca5-55e0e628ef4e" providerId="ADAL" clId="{49BEE8CD-CEEA-40D9-812C-E9C64CDA77CE}" dt="2025-04-14T19:44:12.386" v="159" actId="20577"/>
        <pc:sldMkLst>
          <pc:docMk/>
          <pc:sldMk cId="0" sldId="257"/>
        </pc:sldMkLst>
        <pc:spChg chg="mod">
          <ac:chgData name="GAYE KOCATÜRK" userId="9f561707-d002-46de-8ca5-55e0e628ef4e" providerId="ADAL" clId="{49BEE8CD-CEEA-40D9-812C-E9C64CDA77CE}" dt="2025-04-13T09:07:51.852" v="35" actId="20577"/>
          <ac:spMkLst>
            <pc:docMk/>
            <pc:sldMk cId="0" sldId="257"/>
            <ac:spMk id="10" creationId="{00000000-0000-0000-0000-000000000000}"/>
          </ac:spMkLst>
        </pc:spChg>
        <pc:spChg chg="mod">
          <ac:chgData name="GAYE KOCATÜRK" userId="9f561707-d002-46de-8ca5-55e0e628ef4e" providerId="ADAL" clId="{49BEE8CD-CEEA-40D9-812C-E9C64CDA77CE}" dt="2025-04-14T19:44:12.386" v="159" actId="20577"/>
          <ac:spMkLst>
            <pc:docMk/>
            <pc:sldMk cId="0" sldId="257"/>
            <ac:spMk id="23" creationId="{00000000-0000-0000-0000-000000000000}"/>
          </ac:spMkLst>
        </pc:spChg>
      </pc:sldChg>
      <pc:sldChg chg="modTransition modNotes">
        <pc:chgData name="GAYE KOCATÜRK" userId="9f561707-d002-46de-8ca5-55e0e628ef4e" providerId="ADAL" clId="{49BEE8CD-CEEA-40D9-812C-E9C64CDA77CE}" dt="2025-04-11T12:35:01.985" v="0"/>
        <pc:sldMkLst>
          <pc:docMk/>
          <pc:sldMk cId="0" sldId="258"/>
        </pc:sldMkLst>
      </pc:sldChg>
      <pc:sldChg chg="modTransition modNotes modNotesTx">
        <pc:chgData name="GAYE KOCATÜRK" userId="9f561707-d002-46de-8ca5-55e0e628ef4e" providerId="ADAL" clId="{49BEE8CD-CEEA-40D9-812C-E9C64CDA77CE}" dt="2025-04-14T20:52:24.941" v="1164" actId="20577"/>
        <pc:sldMkLst>
          <pc:docMk/>
          <pc:sldMk cId="0" sldId="259"/>
        </pc:sldMkLst>
      </pc:sldChg>
      <pc:sldChg chg="modTransition modNotes modNotesTx">
        <pc:chgData name="GAYE KOCATÜRK" userId="9f561707-d002-46de-8ca5-55e0e628ef4e" providerId="ADAL" clId="{49BEE8CD-CEEA-40D9-812C-E9C64CDA77CE}" dt="2025-04-14T20:52:48.128" v="1173" actId="20577"/>
        <pc:sldMkLst>
          <pc:docMk/>
          <pc:sldMk cId="0" sldId="260"/>
        </pc:sldMkLst>
      </pc:sldChg>
      <pc:sldChg chg="modTransition modNotes">
        <pc:chgData name="GAYE KOCATÜRK" userId="9f561707-d002-46de-8ca5-55e0e628ef4e" providerId="ADAL" clId="{49BEE8CD-CEEA-40D9-812C-E9C64CDA77CE}" dt="2025-04-11T12:35:01.985" v="0"/>
        <pc:sldMkLst>
          <pc:docMk/>
          <pc:sldMk cId="0" sldId="261"/>
        </pc:sldMkLst>
      </pc:sldChg>
      <pc:sldChg chg="modTransition modNotes">
        <pc:chgData name="GAYE KOCATÜRK" userId="9f561707-d002-46de-8ca5-55e0e628ef4e" providerId="ADAL" clId="{49BEE8CD-CEEA-40D9-812C-E9C64CDA77CE}" dt="2025-04-11T12:35:01.985" v="0"/>
        <pc:sldMkLst>
          <pc:docMk/>
          <pc:sldMk cId="0" sldId="262"/>
        </pc:sldMkLst>
      </pc:sldChg>
      <pc:sldChg chg="modSp mod modTransition modNotes modNotesTx">
        <pc:chgData name="GAYE KOCATÜRK" userId="9f561707-d002-46de-8ca5-55e0e628ef4e" providerId="ADAL" clId="{49BEE8CD-CEEA-40D9-812C-E9C64CDA77CE}" dt="2025-04-14T12:18:02.414" v="130" actId="20577"/>
        <pc:sldMkLst>
          <pc:docMk/>
          <pc:sldMk cId="0" sldId="263"/>
        </pc:sldMkLst>
        <pc:spChg chg="mod">
          <ac:chgData name="GAYE KOCATÜRK" userId="9f561707-d002-46de-8ca5-55e0e628ef4e" providerId="ADAL" clId="{49BEE8CD-CEEA-40D9-812C-E9C64CDA77CE}" dt="2025-04-14T12:18:02.414" v="130" actId="20577"/>
          <ac:spMkLst>
            <pc:docMk/>
            <pc:sldMk cId="0" sldId="263"/>
            <ac:spMk id="10" creationId="{00000000-0000-0000-0000-000000000000}"/>
          </ac:spMkLst>
        </pc:spChg>
      </pc:sldChg>
      <pc:sldChg chg="modTransition modNotes">
        <pc:chgData name="GAYE KOCATÜRK" userId="9f561707-d002-46de-8ca5-55e0e628ef4e" providerId="ADAL" clId="{49BEE8CD-CEEA-40D9-812C-E9C64CDA77CE}" dt="2025-04-11T12:35:01.985" v="0"/>
        <pc:sldMkLst>
          <pc:docMk/>
          <pc:sldMk cId="0" sldId="264"/>
        </pc:sldMkLst>
      </pc:sldChg>
      <pc:sldChg chg="modTransition modNotes">
        <pc:chgData name="GAYE KOCATÜRK" userId="9f561707-d002-46de-8ca5-55e0e628ef4e" providerId="ADAL" clId="{49BEE8CD-CEEA-40D9-812C-E9C64CDA77CE}" dt="2025-04-11T12:35:01.985" v="0"/>
        <pc:sldMkLst>
          <pc:docMk/>
          <pc:sldMk cId="0" sldId="265"/>
        </pc:sldMkLst>
      </pc:sldChg>
      <pc:sldChg chg="modTransition modNotes">
        <pc:chgData name="GAYE KOCATÜRK" userId="9f561707-d002-46de-8ca5-55e0e628ef4e" providerId="ADAL" clId="{49BEE8CD-CEEA-40D9-812C-E9C64CDA77CE}" dt="2025-04-11T12:35:01.985" v="0"/>
        <pc:sldMkLst>
          <pc:docMk/>
          <pc:sldMk cId="0" sldId="266"/>
        </pc:sldMkLst>
      </pc:sldChg>
      <pc:sldChg chg="modTransition modNotes modNotesTx">
        <pc:chgData name="GAYE KOCATÜRK" userId="9f561707-d002-46de-8ca5-55e0e628ef4e" providerId="ADAL" clId="{49BEE8CD-CEEA-40D9-812C-E9C64CDA77CE}" dt="2025-04-14T20:53:33.386" v="1181" actId="20577"/>
        <pc:sldMkLst>
          <pc:docMk/>
          <pc:sldMk cId="0" sldId="267"/>
        </pc:sldMkLst>
      </pc:sldChg>
      <pc:sldChg chg="addSp delSp modSp mod modTransition modNotes">
        <pc:chgData name="GAYE KOCATÜRK" userId="9f561707-d002-46de-8ca5-55e0e628ef4e" providerId="ADAL" clId="{49BEE8CD-CEEA-40D9-812C-E9C64CDA77CE}" dt="2025-04-14T20:07:51.285" v="282" actId="1076"/>
        <pc:sldMkLst>
          <pc:docMk/>
          <pc:sldMk cId="0" sldId="268"/>
        </pc:sldMkLst>
        <pc:spChg chg="del">
          <ac:chgData name="GAYE KOCATÜRK" userId="9f561707-d002-46de-8ca5-55e0e628ef4e" providerId="ADAL" clId="{49BEE8CD-CEEA-40D9-812C-E9C64CDA77CE}" dt="2025-04-14T20:07:48.003" v="280" actId="21"/>
          <ac:spMkLst>
            <pc:docMk/>
            <pc:sldMk cId="0" sldId="268"/>
            <ac:spMk id="4" creationId="{00000000-0000-0000-0000-000000000000}"/>
          </ac:spMkLst>
        </pc:spChg>
        <pc:spChg chg="del">
          <ac:chgData name="GAYE KOCATÜRK" userId="9f561707-d002-46de-8ca5-55e0e628ef4e" providerId="ADAL" clId="{49BEE8CD-CEEA-40D9-812C-E9C64CDA77CE}" dt="2025-04-14T20:07:39.059" v="272" actId="478"/>
          <ac:spMkLst>
            <pc:docMk/>
            <pc:sldMk cId="0" sldId="268"/>
            <ac:spMk id="7" creationId="{00000000-0000-0000-0000-000000000000}"/>
          </ac:spMkLst>
        </pc:spChg>
        <pc:spChg chg="add mod">
          <ac:chgData name="GAYE KOCATÜRK" userId="9f561707-d002-46de-8ca5-55e0e628ef4e" providerId="ADAL" clId="{49BEE8CD-CEEA-40D9-812C-E9C64CDA77CE}" dt="2025-04-14T20:07:51.285" v="282" actId="1076"/>
          <ac:spMkLst>
            <pc:docMk/>
            <pc:sldMk cId="0" sldId="268"/>
            <ac:spMk id="10" creationId="{00000000-0000-0000-0000-000000000000}"/>
          </ac:spMkLst>
        </pc:spChg>
        <pc:picChg chg="add mod">
          <ac:chgData name="GAYE KOCATÜRK" userId="9f561707-d002-46de-8ca5-55e0e628ef4e" providerId="ADAL" clId="{49BEE8CD-CEEA-40D9-812C-E9C64CDA77CE}" dt="2025-04-14T20:07:46.172" v="279" actId="1076"/>
          <ac:picMkLst>
            <pc:docMk/>
            <pc:sldMk cId="0" sldId="268"/>
            <ac:picMk id="9" creationId="{45E8DE07-8042-B152-BEC5-DDA83D943E8A}"/>
          </ac:picMkLst>
        </pc:picChg>
      </pc:sldChg>
      <pc:sldChg chg="modTransition modNotes modNotesTx">
        <pc:chgData name="GAYE KOCATÜRK" userId="9f561707-d002-46de-8ca5-55e0e628ef4e" providerId="ADAL" clId="{49BEE8CD-CEEA-40D9-812C-E9C64CDA77CE}" dt="2025-04-14T20:54:11.664" v="1207" actId="20577"/>
        <pc:sldMkLst>
          <pc:docMk/>
          <pc:sldMk cId="0" sldId="269"/>
        </pc:sldMkLst>
      </pc:sldChg>
      <pc:sldChg chg="modTransition">
        <pc:chgData name="GAYE KOCATÜRK" userId="9f561707-d002-46de-8ca5-55e0e628ef4e" providerId="ADAL" clId="{49BEE8CD-CEEA-40D9-812C-E9C64CDA77CE}" dt="2025-04-11T12:35:01.985" v="0"/>
        <pc:sldMkLst>
          <pc:docMk/>
          <pc:sldMk cId="0" sldId="270"/>
        </pc:sldMkLst>
      </pc:sldChg>
      <pc:sldChg chg="modTransition modNotesTx">
        <pc:chgData name="GAYE KOCATÜRK" userId="9f561707-d002-46de-8ca5-55e0e628ef4e" providerId="ADAL" clId="{49BEE8CD-CEEA-40D9-812C-E9C64CDA77CE}" dt="2025-04-14T20:42:54.250" v="454" actId="20577"/>
        <pc:sldMkLst>
          <pc:docMk/>
          <pc:sldMk cId="0" sldId="271"/>
        </pc:sldMkLst>
      </pc:sldChg>
      <pc:sldChg chg="addSp delSp modSp mod modTransition modNotes modNotesTx">
        <pc:chgData name="GAYE KOCATÜRK" userId="9f561707-d002-46de-8ca5-55e0e628ef4e" providerId="ADAL" clId="{49BEE8CD-CEEA-40D9-812C-E9C64CDA77CE}" dt="2025-04-14T20:43:22.680" v="455" actId="20577"/>
        <pc:sldMkLst>
          <pc:docMk/>
          <pc:sldMk cId="0" sldId="272"/>
        </pc:sldMkLst>
        <pc:spChg chg="mod">
          <ac:chgData name="GAYE KOCATÜRK" userId="9f561707-d002-46de-8ca5-55e0e628ef4e" providerId="ADAL" clId="{49BEE8CD-CEEA-40D9-812C-E9C64CDA77CE}" dt="2025-04-14T12:23:23.553" v="131" actId="14100"/>
          <ac:spMkLst>
            <pc:docMk/>
            <pc:sldMk cId="0" sldId="272"/>
            <ac:spMk id="4" creationId="{00000000-0000-0000-0000-000000000000}"/>
          </ac:spMkLst>
        </pc:spChg>
        <pc:spChg chg="mod">
          <ac:chgData name="GAYE KOCATÜRK" userId="9f561707-d002-46de-8ca5-55e0e628ef4e" providerId="ADAL" clId="{49BEE8CD-CEEA-40D9-812C-E9C64CDA77CE}" dt="2025-04-14T12:23:37.146" v="137"/>
          <ac:spMkLst>
            <pc:docMk/>
            <pc:sldMk cId="0" sldId="272"/>
            <ac:spMk id="10" creationId="{00000000-0000-0000-0000-000000000000}"/>
          </ac:spMkLst>
        </pc:spChg>
        <pc:picChg chg="add mod">
          <ac:chgData name="GAYE KOCATÜRK" userId="9f561707-d002-46de-8ca5-55e0e628ef4e" providerId="ADAL" clId="{49BEE8CD-CEEA-40D9-812C-E9C64CDA77CE}" dt="2025-04-13T13:04:03.471" v="51" actId="1076"/>
          <ac:picMkLst>
            <pc:docMk/>
            <pc:sldMk cId="0" sldId="272"/>
            <ac:picMk id="19" creationId="{3D9FDE73-F6C3-5DCC-C3D3-D5002D5A6D6D}"/>
          </ac:picMkLst>
        </pc:picChg>
      </pc:sldChg>
      <pc:sldChg chg="modSp mod modTransition modNotes">
        <pc:chgData name="GAYE KOCATÜRK" userId="9f561707-d002-46de-8ca5-55e0e628ef4e" providerId="ADAL" clId="{49BEE8CD-CEEA-40D9-812C-E9C64CDA77CE}" dt="2025-04-14T19:46:44.613" v="245" actId="20577"/>
        <pc:sldMkLst>
          <pc:docMk/>
          <pc:sldMk cId="0" sldId="273"/>
        </pc:sldMkLst>
        <pc:spChg chg="mod">
          <ac:chgData name="GAYE KOCATÜRK" userId="9f561707-d002-46de-8ca5-55e0e628ef4e" providerId="ADAL" clId="{49BEE8CD-CEEA-40D9-812C-E9C64CDA77CE}" dt="2025-04-14T19:46:44.613" v="245" actId="20577"/>
          <ac:spMkLst>
            <pc:docMk/>
            <pc:sldMk cId="0" sldId="273"/>
            <ac:spMk id="5" creationId="{00000000-0000-0000-0000-000000000000}"/>
          </ac:spMkLst>
        </pc:spChg>
      </pc:sldChg>
      <pc:sldChg chg="modTransition modNotes modNotesTx">
        <pc:chgData name="GAYE KOCATÜRK" userId="9f561707-d002-46de-8ca5-55e0e628ef4e" providerId="ADAL" clId="{49BEE8CD-CEEA-40D9-812C-E9C64CDA77CE}" dt="2025-04-14T19:47:08.323" v="271" actId="20577"/>
        <pc:sldMkLst>
          <pc:docMk/>
          <pc:sldMk cId="0" sldId="274"/>
        </pc:sldMkLst>
      </pc:sldChg>
      <pc:sldChg chg="modTransition modNotes modNotesTx">
        <pc:chgData name="GAYE KOCATÜRK" userId="9f561707-d002-46de-8ca5-55e0e628ef4e" providerId="ADAL" clId="{49BEE8CD-CEEA-40D9-812C-E9C64CDA77CE}" dt="2025-04-15T09:58:56.751" v="1887" actId="20577"/>
        <pc:sldMkLst>
          <pc:docMk/>
          <pc:sldMk cId="0" sldId="275"/>
        </pc:sldMkLst>
      </pc:sldChg>
      <pc:sldChg chg="modTransition modNotes modNotesTx">
        <pc:chgData name="GAYE KOCATÜRK" userId="9f561707-d002-46de-8ca5-55e0e628ef4e" providerId="ADAL" clId="{49BEE8CD-CEEA-40D9-812C-E9C64CDA77CE}" dt="2025-04-14T20:46:31.578" v="666" actId="20577"/>
        <pc:sldMkLst>
          <pc:docMk/>
          <pc:sldMk cId="0" sldId="276"/>
        </pc:sldMkLst>
      </pc:sldChg>
      <pc:sldChg chg="modSp mod modTransition modNotes">
        <pc:chgData name="GAYE KOCATÜRK" userId="9f561707-d002-46de-8ca5-55e0e628ef4e" providerId="ADAL" clId="{49BEE8CD-CEEA-40D9-812C-E9C64CDA77CE}" dt="2025-04-14T12:30:14.437" v="158" actId="14100"/>
        <pc:sldMkLst>
          <pc:docMk/>
          <pc:sldMk cId="0" sldId="277"/>
        </pc:sldMkLst>
        <pc:spChg chg="mod">
          <ac:chgData name="GAYE KOCATÜRK" userId="9f561707-d002-46de-8ca5-55e0e628ef4e" providerId="ADAL" clId="{49BEE8CD-CEEA-40D9-812C-E9C64CDA77CE}" dt="2025-04-14T12:30:14.437" v="158" actId="14100"/>
          <ac:spMkLst>
            <pc:docMk/>
            <pc:sldMk cId="0" sldId="277"/>
            <ac:spMk id="5" creationId="{00000000-0000-0000-0000-000000000000}"/>
          </ac:spMkLst>
        </pc:spChg>
      </pc:sldChg>
      <pc:sldChg chg="modSp mod modTransition modNotes modNotesTx">
        <pc:chgData name="GAYE KOCATÜRK" userId="9f561707-d002-46de-8ca5-55e0e628ef4e" providerId="ADAL" clId="{49BEE8CD-CEEA-40D9-812C-E9C64CDA77CE}" dt="2025-04-14T20:50:37.474" v="1018"/>
        <pc:sldMkLst>
          <pc:docMk/>
          <pc:sldMk cId="0" sldId="278"/>
        </pc:sldMkLst>
        <pc:spChg chg="mod">
          <ac:chgData name="GAYE KOCATÜRK" userId="9f561707-d002-46de-8ca5-55e0e628ef4e" providerId="ADAL" clId="{49BEE8CD-CEEA-40D9-812C-E9C64CDA77CE}" dt="2025-04-14T20:50:37.474" v="1018"/>
          <ac:spMkLst>
            <pc:docMk/>
            <pc:sldMk cId="0" sldId="278"/>
            <ac:spMk id="5" creationId="{00000000-0000-0000-0000-000000000000}"/>
          </ac:spMkLst>
        </pc:spChg>
      </pc:sldChg>
      <pc:sldChg chg="modSp mod modTransition modNotes modNotesTx">
        <pc:chgData name="GAYE KOCATÜRK" userId="9f561707-d002-46de-8ca5-55e0e628ef4e" providerId="ADAL" clId="{49BEE8CD-CEEA-40D9-812C-E9C64CDA77CE}" dt="2025-04-14T20:50:41.686" v="1019"/>
        <pc:sldMkLst>
          <pc:docMk/>
          <pc:sldMk cId="0" sldId="279"/>
        </pc:sldMkLst>
        <pc:spChg chg="mod">
          <ac:chgData name="GAYE KOCATÜRK" userId="9f561707-d002-46de-8ca5-55e0e628ef4e" providerId="ADAL" clId="{49BEE8CD-CEEA-40D9-812C-E9C64CDA77CE}" dt="2025-04-14T20:50:41.686" v="1019"/>
          <ac:spMkLst>
            <pc:docMk/>
            <pc:sldMk cId="0" sldId="279"/>
            <ac:spMk id="5" creationId="{00000000-0000-0000-0000-000000000000}"/>
          </ac:spMkLst>
        </pc:spChg>
      </pc:sldChg>
      <pc:sldChg chg="modSp mod modTransition modNotes modNotesTx">
        <pc:chgData name="GAYE KOCATÜRK" userId="9f561707-d002-46de-8ca5-55e0e628ef4e" providerId="ADAL" clId="{49BEE8CD-CEEA-40D9-812C-E9C64CDA77CE}" dt="2025-04-14T20:50:45.440" v="1020"/>
        <pc:sldMkLst>
          <pc:docMk/>
          <pc:sldMk cId="0" sldId="280"/>
        </pc:sldMkLst>
        <pc:spChg chg="mod">
          <ac:chgData name="GAYE KOCATÜRK" userId="9f561707-d002-46de-8ca5-55e0e628ef4e" providerId="ADAL" clId="{49BEE8CD-CEEA-40D9-812C-E9C64CDA77CE}" dt="2025-04-14T20:50:45.440" v="1020"/>
          <ac:spMkLst>
            <pc:docMk/>
            <pc:sldMk cId="0" sldId="280"/>
            <ac:spMk id="7" creationId="{00000000-0000-0000-0000-000000000000}"/>
          </ac:spMkLst>
        </pc:spChg>
      </pc:sldChg>
      <pc:sldChg chg="modSp mod modTransition modNotes">
        <pc:chgData name="GAYE KOCATÜRK" userId="9f561707-d002-46de-8ca5-55e0e628ef4e" providerId="ADAL" clId="{49BEE8CD-CEEA-40D9-812C-E9C64CDA77CE}" dt="2025-04-14T20:50:49.937" v="1021"/>
        <pc:sldMkLst>
          <pc:docMk/>
          <pc:sldMk cId="0" sldId="281"/>
        </pc:sldMkLst>
        <pc:spChg chg="mod">
          <ac:chgData name="GAYE KOCATÜRK" userId="9f561707-d002-46de-8ca5-55e0e628ef4e" providerId="ADAL" clId="{49BEE8CD-CEEA-40D9-812C-E9C64CDA77CE}" dt="2025-04-14T20:50:49.937" v="1021"/>
          <ac:spMkLst>
            <pc:docMk/>
            <pc:sldMk cId="0" sldId="281"/>
            <ac:spMk id="6" creationId="{00000000-0000-0000-0000-000000000000}"/>
          </ac:spMkLst>
        </pc:spChg>
      </pc:sldChg>
      <pc:sldChg chg="addSp delSp modSp mod modTransition delAnim modAnim modNotesTx">
        <pc:chgData name="GAYE KOCATÜRK" userId="9f561707-d002-46de-8ca5-55e0e628ef4e" providerId="ADAL" clId="{49BEE8CD-CEEA-40D9-812C-E9C64CDA77CE}" dt="2025-04-13T13:04:30.940" v="52" actId="1076"/>
        <pc:sldMkLst>
          <pc:docMk/>
          <pc:sldMk cId="0" sldId="282"/>
        </pc:sldMkLst>
        <pc:spChg chg="add mod">
          <ac:chgData name="GAYE KOCATÜRK" userId="9f561707-d002-46de-8ca5-55e0e628ef4e" providerId="ADAL" clId="{49BEE8CD-CEEA-40D9-812C-E9C64CDA77CE}" dt="2025-04-13T07:49:26.140" v="19"/>
          <ac:spMkLst>
            <pc:docMk/>
            <pc:sldMk cId="0" sldId="282"/>
            <ac:spMk id="9" creationId="{00000000-0000-0000-0000-000000000000}"/>
          </ac:spMkLst>
        </pc:spChg>
        <pc:picChg chg="add mod">
          <ac:chgData name="GAYE KOCATÜRK" userId="9f561707-d002-46de-8ca5-55e0e628ef4e" providerId="ADAL" clId="{49BEE8CD-CEEA-40D9-812C-E9C64CDA77CE}" dt="2025-04-13T13:04:30.940" v="52" actId="1076"/>
          <ac:picMkLst>
            <pc:docMk/>
            <pc:sldMk cId="0" sldId="282"/>
            <ac:picMk id="8" creationId="{9953F854-9AF4-81EA-D923-54097191984D}"/>
          </ac:picMkLst>
        </pc:picChg>
      </pc:sldChg>
      <pc:sldChg chg="modTransition modNotes modNotesTx">
        <pc:chgData name="GAYE KOCATÜRK" userId="9f561707-d002-46de-8ca5-55e0e628ef4e" providerId="ADAL" clId="{49BEE8CD-CEEA-40D9-812C-E9C64CDA77CE}" dt="2025-04-14T20:51:38.374" v="1043" actId="20577"/>
        <pc:sldMkLst>
          <pc:docMk/>
          <pc:sldMk cId="0" sldId="283"/>
        </pc:sldMkLst>
      </pc:sldChg>
      <pc:sldChg chg="modTransition modNotes modNotesTx">
        <pc:chgData name="GAYE KOCATÜRK" userId="9f561707-d002-46de-8ca5-55e0e628ef4e" providerId="ADAL" clId="{49BEE8CD-CEEA-40D9-812C-E9C64CDA77CE}" dt="2025-04-15T07:11:20.998" v="1336" actId="20577"/>
        <pc:sldMkLst>
          <pc:docMk/>
          <pc:sldMk cId="0" sldId="284"/>
        </pc:sldMkLst>
      </pc:sldChg>
      <pc:sldMasterChg chg="modTransition">
        <pc:chgData name="GAYE KOCATÜRK" userId="9f561707-d002-46de-8ca5-55e0e628ef4e" providerId="ADAL" clId="{49BEE8CD-CEEA-40D9-812C-E9C64CDA77CE}" dt="2025-04-11T12:35:01.985" v="0"/>
        <pc:sldMasterMkLst>
          <pc:docMk/>
          <pc:sldMasterMk cId="1232600050" sldId="2147483660"/>
        </pc:sldMasterMkLst>
      </pc:sldMasterChg>
      <pc:sldMasterChg chg="modTransition">
        <pc:chgData name="GAYE KOCATÜRK" userId="9f561707-d002-46de-8ca5-55e0e628ef4e" providerId="ADAL" clId="{49BEE8CD-CEEA-40D9-812C-E9C64CDA77CE}" dt="2025-04-11T12:35:11.431" v="1"/>
        <pc:sldMasterMkLst>
          <pc:docMk/>
          <pc:sldMasterMk cId="1637403788" sldId="2147483678"/>
        </pc:sldMasterMkLst>
      </pc:sldMasterChg>
      <pc:sldMasterChg chg="modTransition">
        <pc:chgData name="GAYE KOCATÜRK" userId="9f561707-d002-46de-8ca5-55e0e628ef4e" providerId="ADAL" clId="{49BEE8CD-CEEA-40D9-812C-E9C64CDA77CE}" dt="2025-04-11T12:35:12.609" v="2"/>
        <pc:sldMasterMkLst>
          <pc:docMk/>
          <pc:sldMasterMk cId="2794318988" sldId="2147483696"/>
        </pc:sldMasterMkLst>
      </pc:sldMasterChg>
      <pc:sldMasterChg chg="modTransition">
        <pc:chgData name="GAYE KOCATÜRK" userId="9f561707-d002-46de-8ca5-55e0e628ef4e" providerId="ADAL" clId="{49BEE8CD-CEEA-40D9-812C-E9C64CDA77CE}" dt="2025-04-11T12:35:12.948" v="3"/>
        <pc:sldMasterMkLst>
          <pc:docMk/>
          <pc:sldMasterMk cId="3295631652" sldId="2147483714"/>
        </pc:sldMasterMkLst>
      </pc:sldMasterChg>
      <pc:sldMasterChg chg="modTransition">
        <pc:chgData name="GAYE KOCATÜRK" userId="9f561707-d002-46de-8ca5-55e0e628ef4e" providerId="ADAL" clId="{49BEE8CD-CEEA-40D9-812C-E9C64CDA77CE}" dt="2025-04-11T12:35:23.664" v="4"/>
        <pc:sldMasterMkLst>
          <pc:docMk/>
          <pc:sldMasterMk cId="1735676084" sldId="2147483732"/>
        </pc:sldMasterMkLst>
      </pc:sldMasterChg>
      <pc:sldMasterChg chg="modTransition">
        <pc:chgData name="GAYE KOCATÜRK" userId="9f561707-d002-46de-8ca5-55e0e628ef4e" providerId="ADAL" clId="{49BEE8CD-CEEA-40D9-812C-E9C64CDA77CE}" dt="2025-04-11T12:35:27.510" v="5"/>
        <pc:sldMasterMkLst>
          <pc:docMk/>
          <pc:sldMasterMk cId="3890334708" sldId="2147483744"/>
        </pc:sldMasterMkLst>
      </pc:sldMasterChg>
      <pc:sldMasterChg chg="modTransition">
        <pc:chgData name="GAYE KOCATÜRK" userId="9f561707-d002-46de-8ca5-55e0e628ef4e" providerId="ADAL" clId="{49BEE8CD-CEEA-40D9-812C-E9C64CDA77CE}" dt="2025-04-11T12:35:30.205" v="6"/>
        <pc:sldMasterMkLst>
          <pc:docMk/>
          <pc:sldMasterMk cId="2241039786" sldId="2147483756"/>
        </pc:sldMasterMkLst>
      </pc:sldMasterChg>
      <pc:sldMasterChg chg="modTransition">
        <pc:chgData name="GAYE KOCATÜRK" userId="9f561707-d002-46de-8ca5-55e0e628ef4e" providerId="ADAL" clId="{49BEE8CD-CEEA-40D9-812C-E9C64CDA77CE}" dt="2025-04-11T12:35:31.141" v="7"/>
        <pc:sldMasterMkLst>
          <pc:docMk/>
          <pc:sldMasterMk cId="1197341217" sldId="2147483768"/>
        </pc:sldMasterMkLst>
      </pc:sldMasterChg>
      <pc:sldMasterChg chg="modTransition">
        <pc:chgData name="GAYE KOCATÜRK" userId="9f561707-d002-46de-8ca5-55e0e628ef4e" providerId="ADAL" clId="{49BEE8CD-CEEA-40D9-812C-E9C64CDA77CE}" dt="2025-04-11T12:35:33.065" v="8"/>
        <pc:sldMasterMkLst>
          <pc:docMk/>
          <pc:sldMasterMk cId="464374714" sldId="2147483780"/>
        </pc:sldMasterMkLst>
      </pc:sldMasterChg>
      <pc:sldMasterChg chg="modTransition">
        <pc:chgData name="GAYE KOCATÜRK" userId="9f561707-d002-46de-8ca5-55e0e628ef4e" providerId="ADAL" clId="{49BEE8CD-CEEA-40D9-812C-E9C64CDA77CE}" dt="2025-04-11T12:35:46.052" v="10"/>
        <pc:sldMasterMkLst>
          <pc:docMk/>
          <pc:sldMasterMk cId="192959758" sldId="2147483792"/>
        </pc:sldMasterMkLst>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15.04.2025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err="1"/>
              <a:t>Sonrasında</a:t>
            </a:r>
            <a:r>
              <a:rPr lang="en-US" dirty="0"/>
              <a:t>, bize </a:t>
            </a:r>
            <a:r>
              <a:rPr lang="en-US" dirty="0" err="1"/>
              <a:t>makaleyi</a:t>
            </a:r>
            <a:r>
              <a:rPr lang="en-US" dirty="0"/>
              <a:t> </a:t>
            </a:r>
            <a:r>
              <a:rPr lang="en-US" dirty="0" err="1"/>
              <a:t>bulduğumuza</a:t>
            </a:r>
            <a:r>
              <a:rPr lang="en-US" dirty="0"/>
              <a:t> </a:t>
            </a:r>
            <a:r>
              <a:rPr lang="en-US" dirty="0" err="1"/>
              <a:t>dair</a:t>
            </a:r>
            <a:r>
              <a:rPr lang="en-US" dirty="0"/>
              <a:t> </a:t>
            </a:r>
            <a:r>
              <a:rPr lang="en-US" dirty="0" err="1"/>
              <a:t>bilgileri</a:t>
            </a:r>
            <a:r>
              <a:rPr lang="en-US" dirty="0"/>
              <a:t> </a:t>
            </a:r>
            <a:r>
              <a:rPr lang="en-US" dirty="0" err="1"/>
              <a:t>gösteren</a:t>
            </a:r>
            <a:r>
              <a:rPr lang="en-US" dirty="0"/>
              <a:t> </a:t>
            </a:r>
            <a:r>
              <a:rPr lang="en-US" dirty="0" err="1"/>
              <a:t>bir</a:t>
            </a:r>
            <a:r>
              <a:rPr lang="en-US" dirty="0"/>
              <a:t> </a:t>
            </a:r>
            <a:r>
              <a:rPr lang="en-US" dirty="0" err="1"/>
              <a:t>ekranla</a:t>
            </a:r>
            <a:r>
              <a:rPr lang="en-US" dirty="0"/>
              <a:t> </a:t>
            </a:r>
            <a:r>
              <a:rPr lang="en-US" dirty="0" err="1"/>
              <a:t>karşılaşıyoruz</a:t>
            </a:r>
            <a:r>
              <a:rPr lang="en-US" dirty="0"/>
              <a:t>. </a:t>
            </a:r>
            <a:r>
              <a:rPr lang="en-US" dirty="0" err="1"/>
              <a:t>Burada</a:t>
            </a:r>
            <a:r>
              <a:rPr lang="en-US" dirty="0"/>
              <a:t> 'git' </a:t>
            </a:r>
            <a:r>
              <a:rPr lang="en-US" dirty="0" err="1"/>
              <a:t>butonuna</a:t>
            </a:r>
            <a:r>
              <a:rPr lang="en-US" dirty="0"/>
              <a:t> </a:t>
            </a:r>
            <a:r>
              <a:rPr lang="en-US" dirty="0" err="1"/>
              <a:t>tıkladığımızda</a:t>
            </a:r>
            <a:r>
              <a:rPr lang="en-US" dirty="0"/>
              <a:t>, </a:t>
            </a:r>
            <a:r>
              <a:rPr lang="en-US" dirty="0" err="1"/>
              <a:t>makalenin</a:t>
            </a:r>
            <a:r>
              <a:rPr lang="en-US" dirty="0"/>
              <a:t> </a:t>
            </a:r>
            <a:r>
              <a:rPr lang="en-US" dirty="0" err="1"/>
              <a:t>tüm</a:t>
            </a:r>
            <a:r>
              <a:rPr lang="en-US" dirty="0"/>
              <a:t> </a:t>
            </a:r>
            <a:r>
              <a:rPr lang="en-US" dirty="0" err="1"/>
              <a:t>detaylarını</a:t>
            </a:r>
            <a:r>
              <a:rPr lang="en-US" dirty="0"/>
              <a:t> </a:t>
            </a:r>
            <a:r>
              <a:rPr lang="en-US" dirty="0" err="1"/>
              <a:t>görebilmekteyiz</a:t>
            </a:r>
            <a:r>
              <a:rPr lang="en-US" dirty="0"/>
              <a:t>. Bu </a:t>
            </a:r>
            <a:r>
              <a:rPr lang="en-US" dirty="0" err="1"/>
              <a:t>aşamada</a:t>
            </a:r>
            <a:r>
              <a:rPr lang="en-US" dirty="0"/>
              <a:t>, </a:t>
            </a:r>
            <a:r>
              <a:rPr lang="en-US" dirty="0" err="1"/>
              <a:t>eksik</a:t>
            </a:r>
            <a:r>
              <a:rPr lang="en-US" dirty="0"/>
              <a:t> </a:t>
            </a:r>
            <a:r>
              <a:rPr lang="en-US" dirty="0" err="1"/>
              <a:t>olduğunu</a:t>
            </a:r>
            <a:r>
              <a:rPr lang="en-US" dirty="0"/>
              <a:t> </a:t>
            </a:r>
            <a:r>
              <a:rPr lang="en-US" dirty="0" err="1"/>
              <a:t>düşündüğümüz</a:t>
            </a:r>
            <a:r>
              <a:rPr lang="en-US" dirty="0"/>
              <a:t> </a:t>
            </a:r>
            <a:r>
              <a:rPr lang="en-US" dirty="0" err="1"/>
              <a:t>bilgileri</a:t>
            </a:r>
            <a:r>
              <a:rPr lang="en-US" dirty="0"/>
              <a:t> </a:t>
            </a:r>
            <a:r>
              <a:rPr lang="en-US" dirty="0" err="1"/>
              <a:t>tamamlayarak</a:t>
            </a:r>
            <a:r>
              <a:rPr lang="en-US" dirty="0"/>
              <a:t> </a:t>
            </a:r>
            <a:r>
              <a:rPr lang="en-US" dirty="0" err="1"/>
              <a:t>ilerlememiz</a:t>
            </a:r>
            <a:r>
              <a:rPr lang="en-US" dirty="0"/>
              <a:t> </a:t>
            </a:r>
            <a:r>
              <a:rPr lang="en-US" dirty="0" err="1"/>
              <a:t>gerekmektedir</a:t>
            </a:r>
            <a:r>
              <a:rPr lang="en-US" dirty="0"/>
              <a:t>. </a:t>
            </a:r>
            <a:r>
              <a:rPr lang="en-US" dirty="0" err="1"/>
              <a:t>Bilgiler</a:t>
            </a:r>
            <a:r>
              <a:rPr lang="en-US" dirty="0"/>
              <a:t> </a:t>
            </a:r>
            <a:r>
              <a:rPr lang="en-US" dirty="0" err="1"/>
              <a:t>tamamlandıktan</a:t>
            </a:r>
            <a:r>
              <a:rPr lang="en-US" dirty="0"/>
              <a:t> </a:t>
            </a:r>
            <a:r>
              <a:rPr lang="en-US" dirty="0" err="1"/>
              <a:t>sonra</a:t>
            </a:r>
            <a:r>
              <a:rPr lang="en-US" dirty="0"/>
              <a:t>, </a:t>
            </a:r>
            <a:r>
              <a:rPr lang="en-US" dirty="0" err="1"/>
              <a:t>işlemi</a:t>
            </a:r>
            <a:r>
              <a:rPr lang="en-US" dirty="0"/>
              <a:t> </a:t>
            </a:r>
            <a:r>
              <a:rPr lang="en-US" dirty="0" err="1"/>
              <a:t>tamamlamak</a:t>
            </a:r>
            <a:r>
              <a:rPr lang="en-US" dirty="0"/>
              <a:t> </a:t>
            </a:r>
            <a:r>
              <a:rPr lang="en-US" dirty="0" err="1"/>
              <a:t>için</a:t>
            </a:r>
            <a:r>
              <a:rPr lang="en-US" dirty="0"/>
              <a:t> '</a:t>
            </a:r>
            <a:r>
              <a:rPr lang="en-US" dirty="0" err="1"/>
              <a:t>gönder</a:t>
            </a:r>
            <a:r>
              <a:rPr lang="en-US" dirty="0"/>
              <a:t>' </a:t>
            </a:r>
            <a:r>
              <a:rPr lang="en-US" dirty="0" err="1"/>
              <a:t>butonuna</a:t>
            </a:r>
            <a:r>
              <a:rPr lang="en-US" dirty="0"/>
              <a:t> </a:t>
            </a:r>
            <a:r>
              <a:rPr lang="tr-TR" dirty="0"/>
              <a:t>tıklıyoruz</a:t>
            </a:r>
            <a:r>
              <a:rPr lang="en-US" dirty="0"/>
              <a:t>.</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err="1"/>
              <a:t>Burada</a:t>
            </a:r>
            <a:r>
              <a:rPr lang="en-US" dirty="0"/>
              <a:t> da </a:t>
            </a:r>
            <a:r>
              <a:rPr lang="en-US" dirty="0" err="1"/>
              <a:t>Yapmış</a:t>
            </a:r>
            <a:r>
              <a:rPr lang="en-US" dirty="0"/>
              <a:t> </a:t>
            </a:r>
            <a:r>
              <a:rPr lang="en-US" dirty="0" err="1"/>
              <a:t>olduğumuz</a:t>
            </a:r>
            <a:r>
              <a:rPr lang="en-US" dirty="0"/>
              <a:t> </a:t>
            </a:r>
            <a:r>
              <a:rPr lang="en-US" dirty="0" err="1"/>
              <a:t>örneklerin</a:t>
            </a:r>
            <a:r>
              <a:rPr lang="en-US" dirty="0"/>
              <a:t> </a:t>
            </a:r>
            <a:r>
              <a:rPr lang="en-US" dirty="0" err="1"/>
              <a:t>videosu</a:t>
            </a:r>
            <a:r>
              <a:rPr lang="en-US" dirty="0"/>
              <a:t> </a:t>
            </a:r>
            <a:r>
              <a:rPr lang="en-US" dirty="0" err="1"/>
              <a:t>yer</a:t>
            </a:r>
            <a:r>
              <a:rPr lang="en-US" dirty="0"/>
              <a:t> </a:t>
            </a:r>
            <a:r>
              <a:rPr lang="en-US" dirty="0" err="1"/>
              <a:t>alıyor</a:t>
            </a:r>
            <a:r>
              <a:rPr lang="tr-TR" dirty="0"/>
              <a:t>.</a:t>
            </a:r>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Hermes </a:t>
            </a:r>
            <a:r>
              <a:rPr lang="en-US" dirty="0" err="1"/>
              <a:t>Projesinin</a:t>
            </a:r>
            <a:r>
              <a:rPr lang="en-US" dirty="0"/>
              <a:t> </a:t>
            </a:r>
            <a:r>
              <a:rPr lang="en-US" dirty="0" err="1"/>
              <a:t>desteğiyle</a:t>
            </a:r>
            <a:r>
              <a:rPr lang="en-US" dirty="0"/>
              <a:t> </a:t>
            </a:r>
            <a:r>
              <a:rPr lang="en-US" dirty="0" err="1"/>
              <a:t>geliştirilmiş</a:t>
            </a:r>
            <a:r>
              <a:rPr lang="en-US" dirty="0"/>
              <a:t> </a:t>
            </a:r>
            <a:r>
              <a:rPr lang="en-US" dirty="0" err="1"/>
              <a:t>ve</a:t>
            </a:r>
            <a:r>
              <a:rPr lang="en-US" dirty="0"/>
              <a:t> </a:t>
            </a:r>
            <a:r>
              <a:rPr lang="en-US" dirty="0" err="1"/>
              <a:t>gönüllülük</a:t>
            </a:r>
            <a:r>
              <a:rPr lang="en-US" dirty="0"/>
              <a:t> </a:t>
            </a:r>
            <a:r>
              <a:rPr lang="en-US" dirty="0" err="1"/>
              <a:t>esasına</a:t>
            </a:r>
            <a:r>
              <a:rPr lang="en-US" dirty="0"/>
              <a:t> </a:t>
            </a:r>
            <a:r>
              <a:rPr lang="en-US" dirty="0" err="1"/>
              <a:t>dayanan</a:t>
            </a:r>
            <a:r>
              <a:rPr lang="en-US" dirty="0"/>
              <a:t> </a:t>
            </a:r>
            <a:r>
              <a:rPr lang="en-US" dirty="0" err="1"/>
              <a:t>açık</a:t>
            </a:r>
            <a:r>
              <a:rPr lang="en-US" dirty="0"/>
              <a:t> </a:t>
            </a:r>
            <a:r>
              <a:rPr lang="en-US" dirty="0" err="1"/>
              <a:t>kaynaklı</a:t>
            </a:r>
            <a:r>
              <a:rPr lang="en-US" dirty="0"/>
              <a:t> </a:t>
            </a:r>
            <a:r>
              <a:rPr lang="en-US" dirty="0" err="1"/>
              <a:t>yazılımdır</a:t>
            </a:r>
            <a:r>
              <a:rPr lang="en-US" dirty="0"/>
              <a:t>.</a:t>
            </a:r>
          </a:p>
          <a:p>
            <a:endParaRPr lang="en-US" dirty="0"/>
          </a:p>
          <a:p>
            <a:r>
              <a:rPr lang="en-US" dirty="0" err="1"/>
              <a:t>Avrupa</a:t>
            </a:r>
            <a:r>
              <a:rPr lang="en-US" dirty="0"/>
              <a:t> </a:t>
            </a:r>
            <a:r>
              <a:rPr lang="en-US" dirty="0" err="1"/>
              <a:t>Birliği</a:t>
            </a:r>
            <a:r>
              <a:rPr lang="en-US" dirty="0"/>
              <a:t> </a:t>
            </a:r>
            <a:r>
              <a:rPr lang="en-US" dirty="0" err="1"/>
              <a:t>Projesi</a:t>
            </a:r>
            <a:r>
              <a:rPr lang="en-US" dirty="0"/>
              <a:t> </a:t>
            </a:r>
            <a:r>
              <a:rPr lang="en-US" dirty="0" err="1"/>
              <a:t>ile</a:t>
            </a:r>
            <a:r>
              <a:rPr lang="en-US" dirty="0"/>
              <a:t> </a:t>
            </a:r>
            <a:r>
              <a:rPr lang="en-US" dirty="0" err="1"/>
              <a:t>beraber</a:t>
            </a:r>
            <a:r>
              <a:rPr lang="en-US" dirty="0"/>
              <a:t> IFLA RSCVD TALARIA </a:t>
            </a:r>
            <a:r>
              <a:rPr lang="en-US" dirty="0" err="1"/>
              <a:t>platformuna</a:t>
            </a:r>
            <a:r>
              <a:rPr lang="en-US" dirty="0"/>
              <a:t> </a:t>
            </a:r>
            <a:r>
              <a:rPr lang="en-US" dirty="0" err="1"/>
              <a:t>dönüştürülmüştür</a:t>
            </a:r>
            <a:r>
              <a:rPr lang="en-US" dirty="0"/>
              <a:t>.</a:t>
            </a:r>
          </a:p>
          <a:p>
            <a:endParaRPr lang="en-US" dirty="0"/>
          </a:p>
          <a:p>
            <a:r>
              <a:rPr lang="tr-TR" dirty="0"/>
              <a:t>Ek olarak, </a:t>
            </a:r>
            <a:r>
              <a:rPr lang="en-US" dirty="0"/>
              <a:t>MEF </a:t>
            </a:r>
            <a:r>
              <a:rPr lang="en-US" dirty="0" err="1"/>
              <a:t>Kütüphane</a:t>
            </a:r>
            <a:r>
              <a:rPr lang="en-US" dirty="0"/>
              <a:t>, </a:t>
            </a:r>
            <a:r>
              <a:rPr lang="en-US" dirty="0" err="1"/>
              <a:t>pandemi</a:t>
            </a:r>
            <a:r>
              <a:rPr lang="en-US" dirty="0"/>
              <a:t> </a:t>
            </a:r>
            <a:r>
              <a:rPr lang="en-US" dirty="0" err="1"/>
              <a:t>döneminde</a:t>
            </a:r>
            <a:r>
              <a:rPr lang="en-US" dirty="0"/>
              <a:t> 1874 </a:t>
            </a:r>
            <a:r>
              <a:rPr lang="en-US" dirty="0" err="1"/>
              <a:t>yayın</a:t>
            </a:r>
            <a:r>
              <a:rPr lang="en-US" dirty="0"/>
              <a:t> </a:t>
            </a:r>
            <a:r>
              <a:rPr lang="en-US" dirty="0" err="1"/>
              <a:t>sağlayarak</a:t>
            </a:r>
            <a:r>
              <a:rPr lang="en-US" dirty="0"/>
              <a:t> </a:t>
            </a:r>
            <a:r>
              <a:rPr lang="en-US" dirty="0" err="1"/>
              <a:t>bir</a:t>
            </a:r>
            <a:r>
              <a:rPr lang="en-US" dirty="0"/>
              <a:t> </a:t>
            </a:r>
            <a:r>
              <a:rPr lang="en-US" dirty="0" err="1"/>
              <a:t>süre</a:t>
            </a:r>
            <a:r>
              <a:rPr lang="en-US" dirty="0"/>
              <a:t> </a:t>
            </a:r>
            <a:r>
              <a:rPr lang="en-US" dirty="0" err="1"/>
              <a:t>boyunca</a:t>
            </a:r>
            <a:r>
              <a:rPr lang="en-US" dirty="0"/>
              <a:t> </a:t>
            </a:r>
            <a:r>
              <a:rPr lang="en-US" dirty="0" err="1"/>
              <a:t>üç</a:t>
            </a:r>
            <a:r>
              <a:rPr lang="en-US" dirty="0"/>
              <a:t> </a:t>
            </a:r>
            <a:r>
              <a:rPr lang="en-US" dirty="0" err="1"/>
              <a:t>üniversite</a:t>
            </a:r>
            <a:r>
              <a:rPr lang="en-US" dirty="0"/>
              <a:t> </a:t>
            </a:r>
            <a:r>
              <a:rPr lang="en-US" dirty="0" err="1"/>
              <a:t>kütüphanesi</a:t>
            </a:r>
            <a:r>
              <a:rPr lang="en-US" dirty="0"/>
              <a:t> </a:t>
            </a:r>
            <a:r>
              <a:rPr lang="en-US" dirty="0" err="1"/>
              <a:t>arasında</a:t>
            </a:r>
            <a:r>
              <a:rPr lang="en-US" dirty="0"/>
              <a:t> </a:t>
            </a:r>
            <a:r>
              <a:rPr lang="en-US" dirty="0" err="1"/>
              <a:t>en</a:t>
            </a:r>
            <a:r>
              <a:rPr lang="en-US" dirty="0"/>
              <a:t> </a:t>
            </a:r>
            <a:r>
              <a:rPr lang="en-US" dirty="0" err="1"/>
              <a:t>çok</a:t>
            </a:r>
            <a:r>
              <a:rPr lang="en-US" dirty="0"/>
              <a:t> </a:t>
            </a:r>
            <a:r>
              <a:rPr lang="en-US" dirty="0" err="1"/>
              <a:t>yayın</a:t>
            </a:r>
            <a:r>
              <a:rPr lang="en-US" dirty="0"/>
              <a:t> </a:t>
            </a:r>
            <a:r>
              <a:rPr lang="en-US" dirty="0" err="1"/>
              <a:t>sağlayan</a:t>
            </a:r>
            <a:r>
              <a:rPr lang="en-US" dirty="0"/>
              <a:t> </a:t>
            </a:r>
            <a:r>
              <a:rPr lang="en-US" dirty="0" err="1"/>
              <a:t>kurum</a:t>
            </a:r>
            <a:r>
              <a:rPr lang="en-US" dirty="0"/>
              <a:t> </a:t>
            </a:r>
            <a:r>
              <a:rPr lang="en-US" dirty="0" err="1"/>
              <a:t>olarak</a:t>
            </a:r>
            <a:r>
              <a:rPr lang="en-US" dirty="0"/>
              <a:t> </a:t>
            </a:r>
            <a:r>
              <a:rPr lang="en-US" dirty="0" err="1"/>
              <a:t>birinci</a:t>
            </a:r>
            <a:r>
              <a:rPr lang="en-US" dirty="0"/>
              <a:t> </a:t>
            </a:r>
            <a:r>
              <a:rPr lang="en-US" dirty="0" err="1"/>
              <a:t>sırada</a:t>
            </a:r>
            <a:r>
              <a:rPr lang="en-US" dirty="0"/>
              <a:t> </a:t>
            </a:r>
            <a:r>
              <a:rPr lang="en-US" dirty="0" err="1"/>
              <a:t>yer</a:t>
            </a:r>
            <a:r>
              <a:rPr lang="en-US" dirty="0"/>
              <a:t> </a:t>
            </a:r>
            <a:r>
              <a:rPr lang="en-US" dirty="0" err="1"/>
              <a:t>almıştır</a:t>
            </a:r>
            <a:r>
              <a:rPr lang="en-US" dirty="0"/>
              <a:t>.</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26811D9-E0E5-8F57-0CB1-0214C753562D}"/>
              </a:ext>
            </a:extLst>
          </p:cNvPr>
          <p:cNvSpPr>
            <a:spLocks noGrp="1"/>
          </p:cNvSpPr>
          <p:nvPr>
            <p:ph type="ctrTitle"/>
          </p:nvPr>
        </p:nvSpPr>
        <p:spPr>
          <a:xfrm>
            <a:off x="2286000" y="1683545"/>
            <a:ext cx="13716000" cy="3581400"/>
          </a:xfrm>
        </p:spPr>
        <p:txBody>
          <a:bodyPr anchor="b"/>
          <a:lstStyle>
            <a:lvl1pPr algn="ctr">
              <a:defRPr sz="9000"/>
            </a:lvl1pPr>
          </a:lstStyle>
          <a:p>
            <a:r>
              <a:rPr lang="tr-TR"/>
              <a:t>Asıl başlık stilini düzenlemek için tıklayın</a:t>
            </a:r>
          </a:p>
        </p:txBody>
      </p:sp>
      <p:sp>
        <p:nvSpPr>
          <p:cNvPr id="3" name="Alt Başlık 2">
            <a:extLst>
              <a:ext uri="{FF2B5EF4-FFF2-40B4-BE49-F238E27FC236}">
                <a16:creationId xmlns:a16="http://schemas.microsoft.com/office/drawing/2014/main" id="{0A304C08-BE48-6310-7296-33E4AE5E9BF4}"/>
              </a:ext>
            </a:extLst>
          </p:cNvPr>
          <p:cNvSpPr>
            <a:spLocks noGrp="1"/>
          </p:cNvSpPr>
          <p:nvPr>
            <p:ph type="subTitle" idx="1"/>
          </p:nvPr>
        </p:nvSpPr>
        <p:spPr>
          <a:xfrm>
            <a:off x="2286000" y="5403057"/>
            <a:ext cx="13716000" cy="2483643"/>
          </a:xfrm>
        </p:spPr>
        <p:txBody>
          <a:bodyPr/>
          <a:lstStyle>
            <a:lvl1pPr marL="0" indent="0" algn="ctr">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tr-TR"/>
              <a:t>Asıl alt başlık stilini düzenlemek için tıklayın</a:t>
            </a:r>
          </a:p>
        </p:txBody>
      </p:sp>
      <p:sp>
        <p:nvSpPr>
          <p:cNvPr id="4" name="Veri Yer Tutucusu 3">
            <a:extLst>
              <a:ext uri="{FF2B5EF4-FFF2-40B4-BE49-F238E27FC236}">
                <a16:creationId xmlns:a16="http://schemas.microsoft.com/office/drawing/2014/main" id="{C2C4512A-C819-A258-08E2-05F300E65648}"/>
              </a:ext>
            </a:extLst>
          </p:cNvPr>
          <p:cNvSpPr>
            <a:spLocks noGrp="1"/>
          </p:cNvSpPr>
          <p:nvPr>
            <p:ph type="dt" sz="half" idx="10"/>
          </p:nvPr>
        </p:nvSpPr>
        <p:spPr/>
        <p:txBody>
          <a:bodyPr/>
          <a:lstStyle/>
          <a:p>
            <a:fld id="{1D8BD707-D9CF-40AE-B4C6-C98DA3205C09}" type="datetimeFigureOut">
              <a:rPr lang="en-US" smtClean="0"/>
              <a:pPr/>
              <a:t>4/15/2025</a:t>
            </a:fld>
            <a:endParaRPr lang="en-US"/>
          </a:p>
        </p:txBody>
      </p:sp>
      <p:sp>
        <p:nvSpPr>
          <p:cNvPr id="5" name="Alt Bilgi Yer Tutucusu 4">
            <a:extLst>
              <a:ext uri="{FF2B5EF4-FFF2-40B4-BE49-F238E27FC236}">
                <a16:creationId xmlns:a16="http://schemas.microsoft.com/office/drawing/2014/main" id="{CE2DEFD8-2C76-DC99-07D0-9A63DE364EDC}"/>
              </a:ext>
            </a:extLst>
          </p:cNvPr>
          <p:cNvSpPr>
            <a:spLocks noGrp="1"/>
          </p:cNvSpPr>
          <p:nvPr>
            <p:ph type="ftr" sz="quarter" idx="11"/>
          </p:nvPr>
        </p:nvSpPr>
        <p:spPr/>
        <p:txBody>
          <a:bodyPr/>
          <a:lstStyle/>
          <a:p>
            <a:endParaRPr lang="en-US"/>
          </a:p>
        </p:txBody>
      </p:sp>
      <p:sp>
        <p:nvSpPr>
          <p:cNvPr id="6" name="Slayt Numarası Yer Tutucusu 5">
            <a:extLst>
              <a:ext uri="{FF2B5EF4-FFF2-40B4-BE49-F238E27FC236}">
                <a16:creationId xmlns:a16="http://schemas.microsoft.com/office/drawing/2014/main" id="{09CCCD7A-6E1A-1A9E-8F5C-D98A869B997B}"/>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50040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8AEC5B1-F9B8-07F2-28FD-6BDA7E5EC116}"/>
              </a:ext>
            </a:extLst>
          </p:cNvPr>
          <p:cNvSpPr>
            <a:spLocks noGrp="1"/>
          </p:cNvSpPr>
          <p:nvPr>
            <p:ph type="title"/>
          </p:nvPr>
        </p:nvSpPr>
        <p:spPr/>
        <p:txBody>
          <a:bodyPr/>
          <a:lstStyle/>
          <a:p>
            <a:r>
              <a:rPr lang="tr-TR"/>
              <a:t>Asıl başlık stilini düzenlemek için tıklayın</a:t>
            </a:r>
          </a:p>
        </p:txBody>
      </p:sp>
      <p:sp>
        <p:nvSpPr>
          <p:cNvPr id="3" name="Dikey Metin Yer Tutucusu 2">
            <a:extLst>
              <a:ext uri="{FF2B5EF4-FFF2-40B4-BE49-F238E27FC236}">
                <a16:creationId xmlns:a16="http://schemas.microsoft.com/office/drawing/2014/main" id="{C605BBE1-7595-4068-CC4E-2273B1933530}"/>
              </a:ext>
            </a:extLst>
          </p:cNvPr>
          <p:cNvSpPr>
            <a:spLocks noGrp="1"/>
          </p:cNvSpPr>
          <p:nvPr>
            <p:ph type="body" orient="vert" idx="1"/>
          </p:nvPr>
        </p:nvSpPr>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CA7529C3-6ADA-2987-CD3E-FC6CE7D200F9}"/>
              </a:ext>
            </a:extLst>
          </p:cNvPr>
          <p:cNvSpPr>
            <a:spLocks noGrp="1"/>
          </p:cNvSpPr>
          <p:nvPr>
            <p:ph type="dt" sz="half" idx="10"/>
          </p:nvPr>
        </p:nvSpPr>
        <p:spPr/>
        <p:txBody>
          <a:bodyPr/>
          <a:lstStyle/>
          <a:p>
            <a:fld id="{1D8BD707-D9CF-40AE-B4C6-C98DA3205C09}" type="datetimeFigureOut">
              <a:rPr lang="en-US" smtClean="0"/>
              <a:pPr/>
              <a:t>4/15/2025</a:t>
            </a:fld>
            <a:endParaRPr lang="en-US"/>
          </a:p>
        </p:txBody>
      </p:sp>
      <p:sp>
        <p:nvSpPr>
          <p:cNvPr id="5" name="Alt Bilgi Yer Tutucusu 4">
            <a:extLst>
              <a:ext uri="{FF2B5EF4-FFF2-40B4-BE49-F238E27FC236}">
                <a16:creationId xmlns:a16="http://schemas.microsoft.com/office/drawing/2014/main" id="{652C4753-E9AC-66EA-D9B6-D07C4F44059F}"/>
              </a:ext>
            </a:extLst>
          </p:cNvPr>
          <p:cNvSpPr>
            <a:spLocks noGrp="1"/>
          </p:cNvSpPr>
          <p:nvPr>
            <p:ph type="ftr" sz="quarter" idx="11"/>
          </p:nvPr>
        </p:nvSpPr>
        <p:spPr/>
        <p:txBody>
          <a:bodyPr/>
          <a:lstStyle/>
          <a:p>
            <a:endParaRPr lang="en-US"/>
          </a:p>
        </p:txBody>
      </p:sp>
      <p:sp>
        <p:nvSpPr>
          <p:cNvPr id="6" name="Slayt Numarası Yer Tutucusu 5">
            <a:extLst>
              <a:ext uri="{FF2B5EF4-FFF2-40B4-BE49-F238E27FC236}">
                <a16:creationId xmlns:a16="http://schemas.microsoft.com/office/drawing/2014/main" id="{F4D949D6-5A56-D80B-92D3-018A673AEED7}"/>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46136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a:extLst>
              <a:ext uri="{FF2B5EF4-FFF2-40B4-BE49-F238E27FC236}">
                <a16:creationId xmlns:a16="http://schemas.microsoft.com/office/drawing/2014/main" id="{E7EC4D95-F8F7-BE1B-38CA-214D19355F6E}"/>
              </a:ext>
            </a:extLst>
          </p:cNvPr>
          <p:cNvSpPr>
            <a:spLocks noGrp="1"/>
          </p:cNvSpPr>
          <p:nvPr>
            <p:ph type="title" orient="vert"/>
          </p:nvPr>
        </p:nvSpPr>
        <p:spPr>
          <a:xfrm>
            <a:off x="13087350" y="547688"/>
            <a:ext cx="3943350" cy="8717757"/>
          </a:xfrm>
        </p:spPr>
        <p:txBody>
          <a:bodyPr vert="eaVert"/>
          <a:lstStyle/>
          <a:p>
            <a:r>
              <a:rPr lang="tr-TR"/>
              <a:t>Asıl başlık stilini düzenlemek için tıklayın</a:t>
            </a:r>
          </a:p>
        </p:txBody>
      </p:sp>
      <p:sp>
        <p:nvSpPr>
          <p:cNvPr id="3" name="Dikey Metin Yer Tutucusu 2">
            <a:extLst>
              <a:ext uri="{FF2B5EF4-FFF2-40B4-BE49-F238E27FC236}">
                <a16:creationId xmlns:a16="http://schemas.microsoft.com/office/drawing/2014/main" id="{920327EB-1961-1D16-C244-F9C029F9A7F8}"/>
              </a:ext>
            </a:extLst>
          </p:cNvPr>
          <p:cNvSpPr>
            <a:spLocks noGrp="1"/>
          </p:cNvSpPr>
          <p:nvPr>
            <p:ph type="body" orient="vert" idx="1"/>
          </p:nvPr>
        </p:nvSpPr>
        <p:spPr>
          <a:xfrm>
            <a:off x="1257300" y="547688"/>
            <a:ext cx="11601450" cy="8717757"/>
          </a:xfrm>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C1547FED-3443-E695-B0B1-52BBA1C22AAC}"/>
              </a:ext>
            </a:extLst>
          </p:cNvPr>
          <p:cNvSpPr>
            <a:spLocks noGrp="1"/>
          </p:cNvSpPr>
          <p:nvPr>
            <p:ph type="dt" sz="half" idx="10"/>
          </p:nvPr>
        </p:nvSpPr>
        <p:spPr/>
        <p:txBody>
          <a:bodyPr/>
          <a:lstStyle/>
          <a:p>
            <a:fld id="{1D8BD707-D9CF-40AE-B4C6-C98DA3205C09}" type="datetimeFigureOut">
              <a:rPr lang="en-US" smtClean="0"/>
              <a:pPr/>
              <a:t>4/15/2025</a:t>
            </a:fld>
            <a:endParaRPr lang="en-US"/>
          </a:p>
        </p:txBody>
      </p:sp>
      <p:sp>
        <p:nvSpPr>
          <p:cNvPr id="5" name="Alt Bilgi Yer Tutucusu 4">
            <a:extLst>
              <a:ext uri="{FF2B5EF4-FFF2-40B4-BE49-F238E27FC236}">
                <a16:creationId xmlns:a16="http://schemas.microsoft.com/office/drawing/2014/main" id="{1529E72F-246F-9467-72C2-434358AA6D23}"/>
              </a:ext>
            </a:extLst>
          </p:cNvPr>
          <p:cNvSpPr>
            <a:spLocks noGrp="1"/>
          </p:cNvSpPr>
          <p:nvPr>
            <p:ph type="ftr" sz="quarter" idx="11"/>
          </p:nvPr>
        </p:nvSpPr>
        <p:spPr/>
        <p:txBody>
          <a:bodyPr/>
          <a:lstStyle/>
          <a:p>
            <a:endParaRPr lang="en-US"/>
          </a:p>
        </p:txBody>
      </p:sp>
      <p:sp>
        <p:nvSpPr>
          <p:cNvPr id="6" name="Slayt Numarası Yer Tutucusu 5">
            <a:extLst>
              <a:ext uri="{FF2B5EF4-FFF2-40B4-BE49-F238E27FC236}">
                <a16:creationId xmlns:a16="http://schemas.microsoft.com/office/drawing/2014/main" id="{5A68F692-DC7A-A7B0-07D0-DFD7F4AE22F8}"/>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50234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BF54467-F13E-15BB-6FE5-4DBFF450EC0B}"/>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69B5C1A9-F035-B7B7-7E50-62CD410F5529}"/>
              </a:ext>
            </a:extLst>
          </p:cNvPr>
          <p:cNvSpPr>
            <a:spLocks noGrp="1"/>
          </p:cNvSpPr>
          <p:nvPr>
            <p:ph idx="1"/>
          </p:nvPr>
        </p:nvSpPr>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6182EC79-0C97-F5EB-5598-EAE6189882F6}"/>
              </a:ext>
            </a:extLst>
          </p:cNvPr>
          <p:cNvSpPr>
            <a:spLocks noGrp="1"/>
          </p:cNvSpPr>
          <p:nvPr>
            <p:ph type="dt" sz="half" idx="10"/>
          </p:nvPr>
        </p:nvSpPr>
        <p:spPr/>
        <p:txBody>
          <a:bodyPr/>
          <a:lstStyle/>
          <a:p>
            <a:fld id="{1D8BD707-D9CF-40AE-B4C6-C98DA3205C09}" type="datetimeFigureOut">
              <a:rPr lang="en-US" smtClean="0"/>
              <a:pPr/>
              <a:t>4/15/2025</a:t>
            </a:fld>
            <a:endParaRPr lang="en-US"/>
          </a:p>
        </p:txBody>
      </p:sp>
      <p:sp>
        <p:nvSpPr>
          <p:cNvPr id="5" name="Alt Bilgi Yer Tutucusu 4">
            <a:extLst>
              <a:ext uri="{FF2B5EF4-FFF2-40B4-BE49-F238E27FC236}">
                <a16:creationId xmlns:a16="http://schemas.microsoft.com/office/drawing/2014/main" id="{995E46CD-F571-17CC-8DF3-6010C767602B}"/>
              </a:ext>
            </a:extLst>
          </p:cNvPr>
          <p:cNvSpPr>
            <a:spLocks noGrp="1"/>
          </p:cNvSpPr>
          <p:nvPr>
            <p:ph type="ftr" sz="quarter" idx="11"/>
          </p:nvPr>
        </p:nvSpPr>
        <p:spPr/>
        <p:txBody>
          <a:bodyPr/>
          <a:lstStyle/>
          <a:p>
            <a:endParaRPr lang="en-US"/>
          </a:p>
        </p:txBody>
      </p:sp>
      <p:sp>
        <p:nvSpPr>
          <p:cNvPr id="6" name="Slayt Numarası Yer Tutucusu 5">
            <a:extLst>
              <a:ext uri="{FF2B5EF4-FFF2-40B4-BE49-F238E27FC236}">
                <a16:creationId xmlns:a16="http://schemas.microsoft.com/office/drawing/2014/main" id="{D3E4E2DD-1589-290D-8A05-6FCECBFBBD46}"/>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52091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E20ABE5-0B4E-4111-BB70-46AC15D3D550}"/>
              </a:ext>
            </a:extLst>
          </p:cNvPr>
          <p:cNvSpPr>
            <a:spLocks noGrp="1"/>
          </p:cNvSpPr>
          <p:nvPr>
            <p:ph type="title"/>
          </p:nvPr>
        </p:nvSpPr>
        <p:spPr>
          <a:xfrm>
            <a:off x="1247775" y="2564608"/>
            <a:ext cx="15773400" cy="4279106"/>
          </a:xfrm>
        </p:spPr>
        <p:txBody>
          <a:bodyPr anchor="b"/>
          <a:lstStyle>
            <a:lvl1pPr>
              <a:defRPr sz="9000"/>
            </a:lvl1pPr>
          </a:lstStyle>
          <a:p>
            <a:r>
              <a:rPr lang="tr-TR"/>
              <a:t>Asıl başlık stilini düzenlemek için tıklayın</a:t>
            </a:r>
          </a:p>
        </p:txBody>
      </p:sp>
      <p:sp>
        <p:nvSpPr>
          <p:cNvPr id="3" name="Metin Yer Tutucusu 2">
            <a:extLst>
              <a:ext uri="{FF2B5EF4-FFF2-40B4-BE49-F238E27FC236}">
                <a16:creationId xmlns:a16="http://schemas.microsoft.com/office/drawing/2014/main" id="{5EFACEAF-B642-3F14-53E5-98948555E358}"/>
              </a:ext>
            </a:extLst>
          </p:cNvPr>
          <p:cNvSpPr>
            <a:spLocks noGrp="1"/>
          </p:cNvSpPr>
          <p:nvPr>
            <p:ph type="body" idx="1"/>
          </p:nvPr>
        </p:nvSpPr>
        <p:spPr>
          <a:xfrm>
            <a:off x="1247775" y="6884195"/>
            <a:ext cx="15773400" cy="2250281"/>
          </a:xfrm>
        </p:spPr>
        <p:txBody>
          <a:bodyPr/>
          <a:lstStyle>
            <a:lvl1pPr marL="0" indent="0">
              <a:buNone/>
              <a:defRPr sz="3600">
                <a:solidFill>
                  <a:schemeClr val="tx1">
                    <a:tint val="82000"/>
                  </a:schemeClr>
                </a:solidFill>
              </a:defRPr>
            </a:lvl1pPr>
            <a:lvl2pPr marL="685800" indent="0">
              <a:buNone/>
              <a:defRPr sz="3000">
                <a:solidFill>
                  <a:schemeClr val="tx1">
                    <a:tint val="82000"/>
                  </a:schemeClr>
                </a:solidFill>
              </a:defRPr>
            </a:lvl2pPr>
            <a:lvl3pPr marL="1371600" indent="0">
              <a:buNone/>
              <a:defRPr sz="2700">
                <a:solidFill>
                  <a:schemeClr val="tx1">
                    <a:tint val="82000"/>
                  </a:schemeClr>
                </a:solidFill>
              </a:defRPr>
            </a:lvl3pPr>
            <a:lvl4pPr marL="2057400" indent="0">
              <a:buNone/>
              <a:defRPr sz="2400">
                <a:solidFill>
                  <a:schemeClr val="tx1">
                    <a:tint val="82000"/>
                  </a:schemeClr>
                </a:solidFill>
              </a:defRPr>
            </a:lvl4pPr>
            <a:lvl5pPr marL="2743200" indent="0">
              <a:buNone/>
              <a:defRPr sz="2400">
                <a:solidFill>
                  <a:schemeClr val="tx1">
                    <a:tint val="82000"/>
                  </a:schemeClr>
                </a:solidFill>
              </a:defRPr>
            </a:lvl5pPr>
            <a:lvl6pPr marL="3429000" indent="0">
              <a:buNone/>
              <a:defRPr sz="2400">
                <a:solidFill>
                  <a:schemeClr val="tx1">
                    <a:tint val="82000"/>
                  </a:schemeClr>
                </a:solidFill>
              </a:defRPr>
            </a:lvl6pPr>
            <a:lvl7pPr marL="4114800" indent="0">
              <a:buNone/>
              <a:defRPr sz="2400">
                <a:solidFill>
                  <a:schemeClr val="tx1">
                    <a:tint val="82000"/>
                  </a:schemeClr>
                </a:solidFill>
              </a:defRPr>
            </a:lvl7pPr>
            <a:lvl8pPr marL="4800600" indent="0">
              <a:buNone/>
              <a:defRPr sz="2400">
                <a:solidFill>
                  <a:schemeClr val="tx1">
                    <a:tint val="82000"/>
                  </a:schemeClr>
                </a:solidFill>
              </a:defRPr>
            </a:lvl8pPr>
            <a:lvl9pPr marL="5486400" indent="0">
              <a:buNone/>
              <a:defRPr sz="2400">
                <a:solidFill>
                  <a:schemeClr val="tx1">
                    <a:tint val="82000"/>
                  </a:schemeClr>
                </a:solidFill>
              </a:defRPr>
            </a:lvl9pPr>
          </a:lstStyle>
          <a:p>
            <a:pPr lvl="0"/>
            <a:r>
              <a:rPr lang="tr-TR"/>
              <a:t>Asıl metin stillerini düzenlemek için tıklayın</a:t>
            </a:r>
          </a:p>
        </p:txBody>
      </p:sp>
      <p:sp>
        <p:nvSpPr>
          <p:cNvPr id="4" name="Veri Yer Tutucusu 3">
            <a:extLst>
              <a:ext uri="{FF2B5EF4-FFF2-40B4-BE49-F238E27FC236}">
                <a16:creationId xmlns:a16="http://schemas.microsoft.com/office/drawing/2014/main" id="{A5465AA5-DEB0-C391-AA42-70ABFA0B8B31}"/>
              </a:ext>
            </a:extLst>
          </p:cNvPr>
          <p:cNvSpPr>
            <a:spLocks noGrp="1"/>
          </p:cNvSpPr>
          <p:nvPr>
            <p:ph type="dt" sz="half" idx="10"/>
          </p:nvPr>
        </p:nvSpPr>
        <p:spPr/>
        <p:txBody>
          <a:bodyPr/>
          <a:lstStyle/>
          <a:p>
            <a:fld id="{1D8BD707-D9CF-40AE-B4C6-C98DA3205C09}" type="datetimeFigureOut">
              <a:rPr lang="en-US" smtClean="0"/>
              <a:pPr/>
              <a:t>4/15/2025</a:t>
            </a:fld>
            <a:endParaRPr lang="en-US"/>
          </a:p>
        </p:txBody>
      </p:sp>
      <p:sp>
        <p:nvSpPr>
          <p:cNvPr id="5" name="Alt Bilgi Yer Tutucusu 4">
            <a:extLst>
              <a:ext uri="{FF2B5EF4-FFF2-40B4-BE49-F238E27FC236}">
                <a16:creationId xmlns:a16="http://schemas.microsoft.com/office/drawing/2014/main" id="{A3A58F6B-2812-4DA7-94FD-5BF8FF0B8DB2}"/>
              </a:ext>
            </a:extLst>
          </p:cNvPr>
          <p:cNvSpPr>
            <a:spLocks noGrp="1"/>
          </p:cNvSpPr>
          <p:nvPr>
            <p:ph type="ftr" sz="quarter" idx="11"/>
          </p:nvPr>
        </p:nvSpPr>
        <p:spPr/>
        <p:txBody>
          <a:bodyPr/>
          <a:lstStyle/>
          <a:p>
            <a:endParaRPr lang="en-US"/>
          </a:p>
        </p:txBody>
      </p:sp>
      <p:sp>
        <p:nvSpPr>
          <p:cNvPr id="6" name="Slayt Numarası Yer Tutucusu 5">
            <a:extLst>
              <a:ext uri="{FF2B5EF4-FFF2-40B4-BE49-F238E27FC236}">
                <a16:creationId xmlns:a16="http://schemas.microsoft.com/office/drawing/2014/main" id="{EE171EB0-812F-EEFB-ADF6-63AE5A32A446}"/>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77761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BBA953DD-B815-7B98-935B-56575AC9996D}"/>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76B338C2-A8FB-7A85-9454-071EDEFD76A7}"/>
              </a:ext>
            </a:extLst>
          </p:cNvPr>
          <p:cNvSpPr>
            <a:spLocks noGrp="1"/>
          </p:cNvSpPr>
          <p:nvPr>
            <p:ph sz="half" idx="1"/>
          </p:nvPr>
        </p:nvSpPr>
        <p:spPr>
          <a:xfrm>
            <a:off x="1257300" y="2738438"/>
            <a:ext cx="7772400" cy="6527007"/>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İçerik Yer Tutucusu 3">
            <a:extLst>
              <a:ext uri="{FF2B5EF4-FFF2-40B4-BE49-F238E27FC236}">
                <a16:creationId xmlns:a16="http://schemas.microsoft.com/office/drawing/2014/main" id="{94E6D9F6-99E9-7A0B-4EC2-0F4710073272}"/>
              </a:ext>
            </a:extLst>
          </p:cNvPr>
          <p:cNvSpPr>
            <a:spLocks noGrp="1"/>
          </p:cNvSpPr>
          <p:nvPr>
            <p:ph sz="half" idx="2"/>
          </p:nvPr>
        </p:nvSpPr>
        <p:spPr>
          <a:xfrm>
            <a:off x="9258300" y="2738438"/>
            <a:ext cx="7772400" cy="6527007"/>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Veri Yer Tutucusu 4">
            <a:extLst>
              <a:ext uri="{FF2B5EF4-FFF2-40B4-BE49-F238E27FC236}">
                <a16:creationId xmlns:a16="http://schemas.microsoft.com/office/drawing/2014/main" id="{69D0A480-08E0-7217-D7D3-5F2CCE0C79EC}"/>
              </a:ext>
            </a:extLst>
          </p:cNvPr>
          <p:cNvSpPr>
            <a:spLocks noGrp="1"/>
          </p:cNvSpPr>
          <p:nvPr>
            <p:ph type="dt" sz="half" idx="10"/>
          </p:nvPr>
        </p:nvSpPr>
        <p:spPr/>
        <p:txBody>
          <a:bodyPr/>
          <a:lstStyle/>
          <a:p>
            <a:fld id="{1D8BD707-D9CF-40AE-B4C6-C98DA3205C09}" type="datetimeFigureOut">
              <a:rPr lang="en-US" smtClean="0"/>
              <a:pPr/>
              <a:t>4/15/2025</a:t>
            </a:fld>
            <a:endParaRPr lang="en-US"/>
          </a:p>
        </p:txBody>
      </p:sp>
      <p:sp>
        <p:nvSpPr>
          <p:cNvPr id="6" name="Alt Bilgi Yer Tutucusu 5">
            <a:extLst>
              <a:ext uri="{FF2B5EF4-FFF2-40B4-BE49-F238E27FC236}">
                <a16:creationId xmlns:a16="http://schemas.microsoft.com/office/drawing/2014/main" id="{E22B65C9-F256-899A-BABA-04AC2E91B79A}"/>
              </a:ext>
            </a:extLst>
          </p:cNvPr>
          <p:cNvSpPr>
            <a:spLocks noGrp="1"/>
          </p:cNvSpPr>
          <p:nvPr>
            <p:ph type="ftr" sz="quarter" idx="11"/>
          </p:nvPr>
        </p:nvSpPr>
        <p:spPr/>
        <p:txBody>
          <a:bodyPr/>
          <a:lstStyle/>
          <a:p>
            <a:endParaRPr lang="en-US"/>
          </a:p>
        </p:txBody>
      </p:sp>
      <p:sp>
        <p:nvSpPr>
          <p:cNvPr id="7" name="Slayt Numarası Yer Tutucusu 6">
            <a:extLst>
              <a:ext uri="{FF2B5EF4-FFF2-40B4-BE49-F238E27FC236}">
                <a16:creationId xmlns:a16="http://schemas.microsoft.com/office/drawing/2014/main" id="{B1A0A549-8207-3181-6071-80D35DC5A705}"/>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05393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D7DB8401-5BA9-4B3A-D9E9-FB64BE0555AF}"/>
              </a:ext>
            </a:extLst>
          </p:cNvPr>
          <p:cNvSpPr>
            <a:spLocks noGrp="1"/>
          </p:cNvSpPr>
          <p:nvPr>
            <p:ph type="title"/>
          </p:nvPr>
        </p:nvSpPr>
        <p:spPr>
          <a:xfrm>
            <a:off x="1259682" y="547688"/>
            <a:ext cx="15773400" cy="1988345"/>
          </a:xfrm>
        </p:spPr>
        <p:txBody>
          <a:bodyPr/>
          <a:lstStyle/>
          <a:p>
            <a:r>
              <a:rPr lang="tr-TR"/>
              <a:t>Asıl başlık stilini düzenlemek için tıklayın</a:t>
            </a:r>
          </a:p>
        </p:txBody>
      </p:sp>
      <p:sp>
        <p:nvSpPr>
          <p:cNvPr id="3" name="Metin Yer Tutucusu 2">
            <a:extLst>
              <a:ext uri="{FF2B5EF4-FFF2-40B4-BE49-F238E27FC236}">
                <a16:creationId xmlns:a16="http://schemas.microsoft.com/office/drawing/2014/main" id="{BCBC4F55-8B29-0A40-F893-0419B5595754}"/>
              </a:ext>
            </a:extLst>
          </p:cNvPr>
          <p:cNvSpPr>
            <a:spLocks noGrp="1"/>
          </p:cNvSpPr>
          <p:nvPr>
            <p:ph type="body" idx="1"/>
          </p:nvPr>
        </p:nvSpPr>
        <p:spPr>
          <a:xfrm>
            <a:off x="1259683" y="2521745"/>
            <a:ext cx="7736681"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tr-TR"/>
              <a:t>Asıl metin stillerini düzenlemek için tıklayın</a:t>
            </a:r>
          </a:p>
        </p:txBody>
      </p:sp>
      <p:sp>
        <p:nvSpPr>
          <p:cNvPr id="4" name="İçerik Yer Tutucusu 3">
            <a:extLst>
              <a:ext uri="{FF2B5EF4-FFF2-40B4-BE49-F238E27FC236}">
                <a16:creationId xmlns:a16="http://schemas.microsoft.com/office/drawing/2014/main" id="{425FAEFA-7D14-6D67-679F-48DF64AE8B85}"/>
              </a:ext>
            </a:extLst>
          </p:cNvPr>
          <p:cNvSpPr>
            <a:spLocks noGrp="1"/>
          </p:cNvSpPr>
          <p:nvPr>
            <p:ph sz="half" idx="2"/>
          </p:nvPr>
        </p:nvSpPr>
        <p:spPr>
          <a:xfrm>
            <a:off x="1259683" y="3757613"/>
            <a:ext cx="7736681" cy="5526882"/>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a:extLst>
              <a:ext uri="{FF2B5EF4-FFF2-40B4-BE49-F238E27FC236}">
                <a16:creationId xmlns:a16="http://schemas.microsoft.com/office/drawing/2014/main" id="{CE187DCD-FA97-2648-C01C-AAF423074FB1}"/>
              </a:ext>
            </a:extLst>
          </p:cNvPr>
          <p:cNvSpPr>
            <a:spLocks noGrp="1"/>
          </p:cNvSpPr>
          <p:nvPr>
            <p:ph type="body" sz="quarter" idx="3"/>
          </p:nvPr>
        </p:nvSpPr>
        <p:spPr>
          <a:xfrm>
            <a:off x="9258300" y="2521745"/>
            <a:ext cx="7774782"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tr-TR"/>
              <a:t>Asıl metin stillerini düzenlemek için tıklayın</a:t>
            </a:r>
          </a:p>
        </p:txBody>
      </p:sp>
      <p:sp>
        <p:nvSpPr>
          <p:cNvPr id="6" name="İçerik Yer Tutucusu 5">
            <a:extLst>
              <a:ext uri="{FF2B5EF4-FFF2-40B4-BE49-F238E27FC236}">
                <a16:creationId xmlns:a16="http://schemas.microsoft.com/office/drawing/2014/main" id="{87EE2273-6A05-F016-6946-79E3A31382D9}"/>
              </a:ext>
            </a:extLst>
          </p:cNvPr>
          <p:cNvSpPr>
            <a:spLocks noGrp="1"/>
          </p:cNvSpPr>
          <p:nvPr>
            <p:ph sz="quarter" idx="4"/>
          </p:nvPr>
        </p:nvSpPr>
        <p:spPr>
          <a:xfrm>
            <a:off x="9258300" y="3757613"/>
            <a:ext cx="7774782" cy="5526882"/>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6">
            <a:extLst>
              <a:ext uri="{FF2B5EF4-FFF2-40B4-BE49-F238E27FC236}">
                <a16:creationId xmlns:a16="http://schemas.microsoft.com/office/drawing/2014/main" id="{AD98498E-FF49-5089-8326-6653DCECCBF4}"/>
              </a:ext>
            </a:extLst>
          </p:cNvPr>
          <p:cNvSpPr>
            <a:spLocks noGrp="1"/>
          </p:cNvSpPr>
          <p:nvPr>
            <p:ph type="dt" sz="half" idx="10"/>
          </p:nvPr>
        </p:nvSpPr>
        <p:spPr/>
        <p:txBody>
          <a:bodyPr/>
          <a:lstStyle/>
          <a:p>
            <a:fld id="{1D8BD707-D9CF-40AE-B4C6-C98DA3205C09}" type="datetimeFigureOut">
              <a:rPr lang="en-US" smtClean="0"/>
              <a:pPr/>
              <a:t>4/15/2025</a:t>
            </a:fld>
            <a:endParaRPr lang="en-US"/>
          </a:p>
        </p:txBody>
      </p:sp>
      <p:sp>
        <p:nvSpPr>
          <p:cNvPr id="8" name="Alt Bilgi Yer Tutucusu 7">
            <a:extLst>
              <a:ext uri="{FF2B5EF4-FFF2-40B4-BE49-F238E27FC236}">
                <a16:creationId xmlns:a16="http://schemas.microsoft.com/office/drawing/2014/main" id="{710DADD4-DC9F-F6CB-00BE-2FAC35612095}"/>
              </a:ext>
            </a:extLst>
          </p:cNvPr>
          <p:cNvSpPr>
            <a:spLocks noGrp="1"/>
          </p:cNvSpPr>
          <p:nvPr>
            <p:ph type="ftr" sz="quarter" idx="11"/>
          </p:nvPr>
        </p:nvSpPr>
        <p:spPr/>
        <p:txBody>
          <a:bodyPr/>
          <a:lstStyle/>
          <a:p>
            <a:endParaRPr lang="en-US"/>
          </a:p>
        </p:txBody>
      </p:sp>
      <p:sp>
        <p:nvSpPr>
          <p:cNvPr id="9" name="Slayt Numarası Yer Tutucusu 8">
            <a:extLst>
              <a:ext uri="{FF2B5EF4-FFF2-40B4-BE49-F238E27FC236}">
                <a16:creationId xmlns:a16="http://schemas.microsoft.com/office/drawing/2014/main" id="{A10FF244-057B-011C-E8D8-A18AA2008096}"/>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43044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E2478D99-281A-C9DB-75FD-DA158E632E13}"/>
              </a:ext>
            </a:extLst>
          </p:cNvPr>
          <p:cNvSpPr>
            <a:spLocks noGrp="1"/>
          </p:cNvSpPr>
          <p:nvPr>
            <p:ph type="title"/>
          </p:nvPr>
        </p:nvSpPr>
        <p:spPr/>
        <p:txBody>
          <a:bodyPr/>
          <a:lstStyle/>
          <a:p>
            <a:r>
              <a:rPr lang="tr-TR"/>
              <a:t>Asıl başlık stilini düzenlemek için tıklayın</a:t>
            </a:r>
          </a:p>
        </p:txBody>
      </p:sp>
      <p:sp>
        <p:nvSpPr>
          <p:cNvPr id="3" name="Veri Yer Tutucusu 2">
            <a:extLst>
              <a:ext uri="{FF2B5EF4-FFF2-40B4-BE49-F238E27FC236}">
                <a16:creationId xmlns:a16="http://schemas.microsoft.com/office/drawing/2014/main" id="{C1D8E23D-9EE7-B541-E8F6-4D58CC570B6C}"/>
              </a:ext>
            </a:extLst>
          </p:cNvPr>
          <p:cNvSpPr>
            <a:spLocks noGrp="1"/>
          </p:cNvSpPr>
          <p:nvPr>
            <p:ph type="dt" sz="half" idx="10"/>
          </p:nvPr>
        </p:nvSpPr>
        <p:spPr/>
        <p:txBody>
          <a:bodyPr/>
          <a:lstStyle/>
          <a:p>
            <a:fld id="{1D8BD707-D9CF-40AE-B4C6-C98DA3205C09}" type="datetimeFigureOut">
              <a:rPr lang="en-US" smtClean="0"/>
              <a:pPr/>
              <a:t>4/15/2025</a:t>
            </a:fld>
            <a:endParaRPr lang="en-US"/>
          </a:p>
        </p:txBody>
      </p:sp>
      <p:sp>
        <p:nvSpPr>
          <p:cNvPr id="4" name="Alt Bilgi Yer Tutucusu 3">
            <a:extLst>
              <a:ext uri="{FF2B5EF4-FFF2-40B4-BE49-F238E27FC236}">
                <a16:creationId xmlns:a16="http://schemas.microsoft.com/office/drawing/2014/main" id="{EF7E6905-3FFA-CCE8-ACF9-32976DDF70F7}"/>
              </a:ext>
            </a:extLst>
          </p:cNvPr>
          <p:cNvSpPr>
            <a:spLocks noGrp="1"/>
          </p:cNvSpPr>
          <p:nvPr>
            <p:ph type="ftr" sz="quarter" idx="11"/>
          </p:nvPr>
        </p:nvSpPr>
        <p:spPr/>
        <p:txBody>
          <a:bodyPr/>
          <a:lstStyle/>
          <a:p>
            <a:endParaRPr lang="en-US"/>
          </a:p>
        </p:txBody>
      </p:sp>
      <p:sp>
        <p:nvSpPr>
          <p:cNvPr id="5" name="Slayt Numarası Yer Tutucusu 4">
            <a:extLst>
              <a:ext uri="{FF2B5EF4-FFF2-40B4-BE49-F238E27FC236}">
                <a16:creationId xmlns:a16="http://schemas.microsoft.com/office/drawing/2014/main" id="{C080D4A8-C941-C624-6755-40662750CE24}"/>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55354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a:extLst>
              <a:ext uri="{FF2B5EF4-FFF2-40B4-BE49-F238E27FC236}">
                <a16:creationId xmlns:a16="http://schemas.microsoft.com/office/drawing/2014/main" id="{E3E3F353-37FD-1840-E1D3-6F297F2FB220}"/>
              </a:ext>
            </a:extLst>
          </p:cNvPr>
          <p:cNvSpPr>
            <a:spLocks noGrp="1"/>
          </p:cNvSpPr>
          <p:nvPr>
            <p:ph type="dt" sz="half" idx="10"/>
          </p:nvPr>
        </p:nvSpPr>
        <p:spPr/>
        <p:txBody>
          <a:bodyPr/>
          <a:lstStyle/>
          <a:p>
            <a:fld id="{1D8BD707-D9CF-40AE-B4C6-C98DA3205C09}" type="datetimeFigureOut">
              <a:rPr lang="en-US" smtClean="0"/>
              <a:pPr/>
              <a:t>4/15/2025</a:t>
            </a:fld>
            <a:endParaRPr lang="en-US"/>
          </a:p>
        </p:txBody>
      </p:sp>
      <p:sp>
        <p:nvSpPr>
          <p:cNvPr id="3" name="Alt Bilgi Yer Tutucusu 2">
            <a:extLst>
              <a:ext uri="{FF2B5EF4-FFF2-40B4-BE49-F238E27FC236}">
                <a16:creationId xmlns:a16="http://schemas.microsoft.com/office/drawing/2014/main" id="{C3C53E03-F638-47FD-6028-D88C945728F8}"/>
              </a:ext>
            </a:extLst>
          </p:cNvPr>
          <p:cNvSpPr>
            <a:spLocks noGrp="1"/>
          </p:cNvSpPr>
          <p:nvPr>
            <p:ph type="ftr" sz="quarter" idx="11"/>
          </p:nvPr>
        </p:nvSpPr>
        <p:spPr/>
        <p:txBody>
          <a:bodyPr/>
          <a:lstStyle/>
          <a:p>
            <a:endParaRPr lang="en-US"/>
          </a:p>
        </p:txBody>
      </p:sp>
      <p:sp>
        <p:nvSpPr>
          <p:cNvPr id="4" name="Slayt Numarası Yer Tutucusu 3">
            <a:extLst>
              <a:ext uri="{FF2B5EF4-FFF2-40B4-BE49-F238E27FC236}">
                <a16:creationId xmlns:a16="http://schemas.microsoft.com/office/drawing/2014/main" id="{A76BA378-B3FE-0540-D11C-7C7B88085EE6}"/>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0729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BFCD4D37-3EF3-BFC6-0AB0-2772734572AE}"/>
              </a:ext>
            </a:extLst>
          </p:cNvPr>
          <p:cNvSpPr>
            <a:spLocks noGrp="1"/>
          </p:cNvSpPr>
          <p:nvPr>
            <p:ph type="title"/>
          </p:nvPr>
        </p:nvSpPr>
        <p:spPr>
          <a:xfrm>
            <a:off x="1259683" y="685800"/>
            <a:ext cx="5898356" cy="2400300"/>
          </a:xfrm>
        </p:spPr>
        <p:txBody>
          <a:bodyPr anchor="b"/>
          <a:lstStyle>
            <a:lvl1pPr>
              <a:defRPr sz="4800"/>
            </a:lvl1pPr>
          </a:lstStyle>
          <a:p>
            <a:r>
              <a:rPr lang="tr-TR"/>
              <a:t>Asıl başlık stilini düzenlemek için tıklayın</a:t>
            </a:r>
          </a:p>
        </p:txBody>
      </p:sp>
      <p:sp>
        <p:nvSpPr>
          <p:cNvPr id="3" name="İçerik Yer Tutucusu 2">
            <a:extLst>
              <a:ext uri="{FF2B5EF4-FFF2-40B4-BE49-F238E27FC236}">
                <a16:creationId xmlns:a16="http://schemas.microsoft.com/office/drawing/2014/main" id="{97CBEECA-BF0D-5F7D-43CF-4A04D2C73C17}"/>
              </a:ext>
            </a:extLst>
          </p:cNvPr>
          <p:cNvSpPr>
            <a:spLocks noGrp="1"/>
          </p:cNvSpPr>
          <p:nvPr>
            <p:ph idx="1"/>
          </p:nvPr>
        </p:nvSpPr>
        <p:spPr>
          <a:xfrm>
            <a:off x="7774782" y="1481138"/>
            <a:ext cx="9258300" cy="7310438"/>
          </a:xfr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a:extLst>
              <a:ext uri="{FF2B5EF4-FFF2-40B4-BE49-F238E27FC236}">
                <a16:creationId xmlns:a16="http://schemas.microsoft.com/office/drawing/2014/main" id="{C935F6BE-18B4-15B8-34E0-F093238744AC}"/>
              </a:ext>
            </a:extLst>
          </p:cNvPr>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2E46BE15-08CE-38E7-9F0C-97400EF170CF}"/>
              </a:ext>
            </a:extLst>
          </p:cNvPr>
          <p:cNvSpPr>
            <a:spLocks noGrp="1"/>
          </p:cNvSpPr>
          <p:nvPr>
            <p:ph type="dt" sz="half" idx="10"/>
          </p:nvPr>
        </p:nvSpPr>
        <p:spPr/>
        <p:txBody>
          <a:bodyPr/>
          <a:lstStyle/>
          <a:p>
            <a:fld id="{1D8BD707-D9CF-40AE-B4C6-C98DA3205C09}" type="datetimeFigureOut">
              <a:rPr lang="en-US" smtClean="0"/>
              <a:pPr/>
              <a:t>4/15/2025</a:t>
            </a:fld>
            <a:endParaRPr lang="en-US"/>
          </a:p>
        </p:txBody>
      </p:sp>
      <p:sp>
        <p:nvSpPr>
          <p:cNvPr id="6" name="Alt Bilgi Yer Tutucusu 5">
            <a:extLst>
              <a:ext uri="{FF2B5EF4-FFF2-40B4-BE49-F238E27FC236}">
                <a16:creationId xmlns:a16="http://schemas.microsoft.com/office/drawing/2014/main" id="{37E1EF17-0277-B834-98C3-99892DFAB70E}"/>
              </a:ext>
            </a:extLst>
          </p:cNvPr>
          <p:cNvSpPr>
            <a:spLocks noGrp="1"/>
          </p:cNvSpPr>
          <p:nvPr>
            <p:ph type="ftr" sz="quarter" idx="11"/>
          </p:nvPr>
        </p:nvSpPr>
        <p:spPr/>
        <p:txBody>
          <a:bodyPr/>
          <a:lstStyle/>
          <a:p>
            <a:endParaRPr lang="en-US"/>
          </a:p>
        </p:txBody>
      </p:sp>
      <p:sp>
        <p:nvSpPr>
          <p:cNvPr id="7" name="Slayt Numarası Yer Tutucusu 6">
            <a:extLst>
              <a:ext uri="{FF2B5EF4-FFF2-40B4-BE49-F238E27FC236}">
                <a16:creationId xmlns:a16="http://schemas.microsoft.com/office/drawing/2014/main" id="{7DBF0854-28F1-163A-0364-4641B72B42C5}"/>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093878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0269A0E-4452-7D5C-A318-A6E8BB3D87EF}"/>
              </a:ext>
            </a:extLst>
          </p:cNvPr>
          <p:cNvSpPr>
            <a:spLocks noGrp="1"/>
          </p:cNvSpPr>
          <p:nvPr>
            <p:ph type="title"/>
          </p:nvPr>
        </p:nvSpPr>
        <p:spPr>
          <a:xfrm>
            <a:off x="1259683" y="685800"/>
            <a:ext cx="5898356" cy="2400300"/>
          </a:xfrm>
        </p:spPr>
        <p:txBody>
          <a:bodyPr anchor="b"/>
          <a:lstStyle>
            <a:lvl1pPr>
              <a:defRPr sz="4800"/>
            </a:lvl1pPr>
          </a:lstStyle>
          <a:p>
            <a:r>
              <a:rPr lang="tr-TR"/>
              <a:t>Asıl başlık stilini düzenlemek için tıklayın</a:t>
            </a:r>
          </a:p>
        </p:txBody>
      </p:sp>
      <p:sp>
        <p:nvSpPr>
          <p:cNvPr id="3" name="Resim Yer Tutucusu 2">
            <a:extLst>
              <a:ext uri="{FF2B5EF4-FFF2-40B4-BE49-F238E27FC236}">
                <a16:creationId xmlns:a16="http://schemas.microsoft.com/office/drawing/2014/main" id="{F7ACA67D-988C-894E-CFD2-A075EDEA6DA6}"/>
              </a:ext>
            </a:extLst>
          </p:cNvPr>
          <p:cNvSpPr>
            <a:spLocks noGrp="1"/>
          </p:cNvSpPr>
          <p:nvPr>
            <p:ph type="pic" idx="1"/>
          </p:nvPr>
        </p:nvSpPr>
        <p:spPr>
          <a:xfrm>
            <a:off x="7774782" y="1481138"/>
            <a:ext cx="9258300" cy="7310438"/>
          </a:xfrm>
        </p:spPr>
        <p:txBody>
          <a:bodyPr/>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endParaRPr lang="tr-TR"/>
          </a:p>
        </p:txBody>
      </p:sp>
      <p:sp>
        <p:nvSpPr>
          <p:cNvPr id="4" name="Metin Yer Tutucusu 3">
            <a:extLst>
              <a:ext uri="{FF2B5EF4-FFF2-40B4-BE49-F238E27FC236}">
                <a16:creationId xmlns:a16="http://schemas.microsoft.com/office/drawing/2014/main" id="{F1EEBD60-7301-998B-BFBD-36953CA83666}"/>
              </a:ext>
            </a:extLst>
          </p:cNvPr>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E8495D6D-BED1-BED4-9FFD-CAA8687C3575}"/>
              </a:ext>
            </a:extLst>
          </p:cNvPr>
          <p:cNvSpPr>
            <a:spLocks noGrp="1"/>
          </p:cNvSpPr>
          <p:nvPr>
            <p:ph type="dt" sz="half" idx="10"/>
          </p:nvPr>
        </p:nvSpPr>
        <p:spPr/>
        <p:txBody>
          <a:bodyPr/>
          <a:lstStyle/>
          <a:p>
            <a:fld id="{1D8BD707-D9CF-40AE-B4C6-C98DA3205C09}" type="datetimeFigureOut">
              <a:rPr lang="en-US" smtClean="0"/>
              <a:pPr/>
              <a:t>4/15/2025</a:t>
            </a:fld>
            <a:endParaRPr lang="en-US"/>
          </a:p>
        </p:txBody>
      </p:sp>
      <p:sp>
        <p:nvSpPr>
          <p:cNvPr id="6" name="Alt Bilgi Yer Tutucusu 5">
            <a:extLst>
              <a:ext uri="{FF2B5EF4-FFF2-40B4-BE49-F238E27FC236}">
                <a16:creationId xmlns:a16="http://schemas.microsoft.com/office/drawing/2014/main" id="{BC71A1E6-EE9A-7E3C-8753-F32C8213C912}"/>
              </a:ext>
            </a:extLst>
          </p:cNvPr>
          <p:cNvSpPr>
            <a:spLocks noGrp="1"/>
          </p:cNvSpPr>
          <p:nvPr>
            <p:ph type="ftr" sz="quarter" idx="11"/>
          </p:nvPr>
        </p:nvSpPr>
        <p:spPr/>
        <p:txBody>
          <a:bodyPr/>
          <a:lstStyle/>
          <a:p>
            <a:endParaRPr lang="en-US"/>
          </a:p>
        </p:txBody>
      </p:sp>
      <p:sp>
        <p:nvSpPr>
          <p:cNvPr id="7" name="Slayt Numarası Yer Tutucusu 6">
            <a:extLst>
              <a:ext uri="{FF2B5EF4-FFF2-40B4-BE49-F238E27FC236}">
                <a16:creationId xmlns:a16="http://schemas.microsoft.com/office/drawing/2014/main" id="{8AFD88BC-7112-0BE2-C9B8-0DC90C3E7744}"/>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09150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a:extLst>
              <a:ext uri="{FF2B5EF4-FFF2-40B4-BE49-F238E27FC236}">
                <a16:creationId xmlns:a16="http://schemas.microsoft.com/office/drawing/2014/main" id="{E103480B-E30A-680B-1686-AD3410CA25A2}"/>
              </a:ext>
            </a:extLst>
          </p:cNvPr>
          <p:cNvSpPr>
            <a:spLocks noGrp="1"/>
          </p:cNvSpPr>
          <p:nvPr>
            <p:ph type="title"/>
          </p:nvPr>
        </p:nvSpPr>
        <p:spPr>
          <a:xfrm>
            <a:off x="1257300" y="547688"/>
            <a:ext cx="15773400" cy="1988345"/>
          </a:xfrm>
          <a:prstGeom prst="rect">
            <a:avLst/>
          </a:prstGeom>
        </p:spPr>
        <p:txBody>
          <a:bodyPr vert="horz" lIns="91440" tIns="45720" rIns="91440" bIns="45720" rtlCol="0" anchor="ctr">
            <a:normAutofit/>
          </a:bodyPr>
          <a:lstStyle/>
          <a:p>
            <a:r>
              <a:rPr lang="tr-TR"/>
              <a:t>Asıl başlık stilini düzenlemek için tıklayın</a:t>
            </a:r>
          </a:p>
        </p:txBody>
      </p:sp>
      <p:sp>
        <p:nvSpPr>
          <p:cNvPr id="3" name="Metin Yer Tutucusu 2">
            <a:extLst>
              <a:ext uri="{FF2B5EF4-FFF2-40B4-BE49-F238E27FC236}">
                <a16:creationId xmlns:a16="http://schemas.microsoft.com/office/drawing/2014/main" id="{C6B2C2F1-308D-B0A1-BABB-0B7FF51F848A}"/>
              </a:ext>
            </a:extLst>
          </p:cNvPr>
          <p:cNvSpPr>
            <a:spLocks noGrp="1"/>
          </p:cNvSpPr>
          <p:nvPr>
            <p:ph type="body" idx="1"/>
          </p:nvPr>
        </p:nvSpPr>
        <p:spPr>
          <a:xfrm>
            <a:off x="1257300" y="2738438"/>
            <a:ext cx="15773400" cy="6527007"/>
          </a:xfrm>
          <a:prstGeom prst="rect">
            <a:avLst/>
          </a:prstGeom>
        </p:spPr>
        <p:txBody>
          <a:bodyPr vert="horz" lIns="91440" tIns="45720" rIns="91440" bIns="45720" rtlCol="0">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5A922F4C-6794-9B8D-8276-6C5D196CEBA7}"/>
              </a:ext>
            </a:extLst>
          </p:cNvPr>
          <p:cNvSpPr>
            <a:spLocks noGrp="1"/>
          </p:cNvSpPr>
          <p:nvPr>
            <p:ph type="dt" sz="half" idx="2"/>
          </p:nvPr>
        </p:nvSpPr>
        <p:spPr>
          <a:xfrm>
            <a:off x="1257300"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fld id="{1D8BD707-D9CF-40AE-B4C6-C98DA3205C09}" type="datetimeFigureOut">
              <a:rPr lang="en-US" smtClean="0"/>
              <a:pPr/>
              <a:t>4/15/2025</a:t>
            </a:fld>
            <a:endParaRPr lang="en-US"/>
          </a:p>
        </p:txBody>
      </p:sp>
      <p:sp>
        <p:nvSpPr>
          <p:cNvPr id="5" name="Alt Bilgi Yer Tutucusu 4">
            <a:extLst>
              <a:ext uri="{FF2B5EF4-FFF2-40B4-BE49-F238E27FC236}">
                <a16:creationId xmlns:a16="http://schemas.microsoft.com/office/drawing/2014/main" id="{29A0C4C7-79F8-DA86-A76B-245AF44DBAC7}"/>
              </a:ext>
            </a:extLst>
          </p:cNvPr>
          <p:cNvSpPr>
            <a:spLocks noGrp="1"/>
          </p:cNvSpPr>
          <p:nvPr>
            <p:ph type="ftr" sz="quarter" idx="3"/>
          </p:nvPr>
        </p:nvSpPr>
        <p:spPr>
          <a:xfrm>
            <a:off x="6057900" y="9534526"/>
            <a:ext cx="6172200" cy="547688"/>
          </a:xfrm>
          <a:prstGeom prst="rect">
            <a:avLst/>
          </a:prstGeom>
        </p:spPr>
        <p:txBody>
          <a:bodyPr vert="horz" lIns="91440" tIns="45720" rIns="91440" bIns="45720" rtlCol="0" anchor="ctr"/>
          <a:lstStyle>
            <a:lvl1pPr algn="ctr">
              <a:defRPr sz="1800">
                <a:solidFill>
                  <a:schemeClr val="tx1">
                    <a:tint val="82000"/>
                  </a:schemeClr>
                </a:solidFill>
              </a:defRPr>
            </a:lvl1pPr>
          </a:lstStyle>
          <a:p>
            <a:endParaRPr lang="en-US"/>
          </a:p>
        </p:txBody>
      </p:sp>
      <p:sp>
        <p:nvSpPr>
          <p:cNvPr id="6" name="Slayt Numarası Yer Tutucusu 5">
            <a:extLst>
              <a:ext uri="{FF2B5EF4-FFF2-40B4-BE49-F238E27FC236}">
                <a16:creationId xmlns:a16="http://schemas.microsoft.com/office/drawing/2014/main" id="{BAF500CD-DE47-84E8-6026-6C82BFFC6EA3}"/>
              </a:ext>
            </a:extLst>
          </p:cNvPr>
          <p:cNvSpPr>
            <a:spLocks noGrp="1"/>
          </p:cNvSpPr>
          <p:nvPr>
            <p:ph type="sldNum" sz="quarter" idx="4"/>
          </p:nvPr>
        </p:nvSpPr>
        <p:spPr>
          <a:xfrm>
            <a:off x="12915900" y="9534526"/>
            <a:ext cx="4114800" cy="547688"/>
          </a:xfrm>
          <a:prstGeom prst="rect">
            <a:avLst/>
          </a:prstGeom>
        </p:spPr>
        <p:txBody>
          <a:bodyPr vert="horz" lIns="91440" tIns="45720" rIns="91440" bIns="45720" rtlCol="0" anchor="ctr"/>
          <a:lstStyle>
            <a:lvl1pPr algn="r">
              <a:defRPr sz="1800">
                <a:solidFill>
                  <a:schemeClr val="tx1">
                    <a:tint val="82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464374714"/>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tr-TR"/>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png"/><Relationship Id="rId3" Type="http://schemas.openxmlformats.org/officeDocument/2006/relationships/image" Target="../media/image15.png"/><Relationship Id="rId7" Type="http://schemas.openxmlformats.org/officeDocument/2006/relationships/image" Target="../media/image25.png"/><Relationship Id="rId12" Type="http://schemas.openxmlformats.org/officeDocument/2006/relationships/image" Target="../media/image12.sv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4.svg"/><Relationship Id="rId11" Type="http://schemas.openxmlformats.org/officeDocument/2006/relationships/image" Target="../media/image11.png"/><Relationship Id="rId5" Type="http://schemas.openxmlformats.org/officeDocument/2006/relationships/image" Target="../media/image23.png"/><Relationship Id="rId10" Type="http://schemas.openxmlformats.org/officeDocument/2006/relationships/image" Target="../media/image28.svg"/><Relationship Id="rId4" Type="http://schemas.openxmlformats.org/officeDocument/2006/relationships/image" Target="../media/image16.svg"/><Relationship Id="rId9" Type="http://schemas.openxmlformats.org/officeDocument/2006/relationships/image" Target="../media/image27.png"/><Relationship Id="rId1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3.png"/><Relationship Id="rId7" Type="http://schemas.openxmlformats.org/officeDocument/2006/relationships/image" Target="../media/image44.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14.svg"/><Relationship Id="rId9"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50.png"/><Relationship Id="rId3" Type="http://schemas.openxmlformats.org/officeDocument/2006/relationships/image" Target="../media/image13.png"/><Relationship Id="rId7" Type="http://schemas.openxmlformats.org/officeDocument/2006/relationships/image" Target="../media/image44.png"/><Relationship Id="rId12" Type="http://schemas.openxmlformats.org/officeDocument/2006/relationships/image" Target="../media/image49.sv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43.svg"/><Relationship Id="rId11" Type="http://schemas.openxmlformats.org/officeDocument/2006/relationships/image" Target="../media/image48.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14.svg"/><Relationship Id="rId9" Type="http://schemas.openxmlformats.org/officeDocument/2006/relationships/image" Target="../media/image3.png"/></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png"/><Relationship Id="rId7"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43.svg"/><Relationship Id="rId5" Type="http://schemas.openxmlformats.org/officeDocument/2006/relationships/image" Target="../media/image42.png"/><Relationship Id="rId10" Type="http://schemas.openxmlformats.org/officeDocument/2006/relationships/image" Target="../media/image44.png"/><Relationship Id="rId4" Type="http://schemas.openxmlformats.org/officeDocument/2006/relationships/image" Target="../media/image14.svg"/><Relationship Id="rId9" Type="http://schemas.openxmlformats.org/officeDocument/2006/relationships/image" Target="../media/image51.png"/></Relationships>
</file>

<file path=ppt/slides/_rels/slide14.xml.rels><?xml version="1.0" encoding="UTF-8" standalone="yes"?>
<Relationships xmlns="http://schemas.openxmlformats.org/package/2006/relationships"><Relationship Id="rId8" Type="http://schemas.openxmlformats.org/officeDocument/2006/relationships/image" Target="../media/image28.svg"/><Relationship Id="rId13" Type="http://schemas.openxmlformats.org/officeDocument/2006/relationships/image" Target="../media/image52.png"/><Relationship Id="rId18" Type="http://schemas.openxmlformats.org/officeDocument/2006/relationships/image" Target="../media/image55.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2.png"/><Relationship Id="rId17" Type="http://schemas.openxmlformats.org/officeDocument/2006/relationships/image" Target="../media/image49.svg"/><Relationship Id="rId2" Type="http://schemas.openxmlformats.org/officeDocument/2006/relationships/notesSlide" Target="../notesSlides/notesSlide14.xml"/><Relationship Id="rId16"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26.svg"/><Relationship Id="rId11" Type="http://schemas.openxmlformats.org/officeDocument/2006/relationships/image" Target="../media/image3.png"/><Relationship Id="rId5" Type="http://schemas.openxmlformats.org/officeDocument/2006/relationships/image" Target="../media/image25.png"/><Relationship Id="rId15" Type="http://schemas.openxmlformats.org/officeDocument/2006/relationships/image" Target="../media/image54.svg"/><Relationship Id="rId10" Type="http://schemas.openxmlformats.org/officeDocument/2006/relationships/image" Target="../media/image12.svg"/><Relationship Id="rId4" Type="http://schemas.openxmlformats.org/officeDocument/2006/relationships/image" Target="../media/image24.svg"/><Relationship Id="rId9" Type="http://schemas.openxmlformats.org/officeDocument/2006/relationships/image" Target="../media/image11.png"/><Relationship Id="rId14" Type="http://schemas.openxmlformats.org/officeDocument/2006/relationships/image" Target="../media/image53.png"/></Relationships>
</file>

<file path=ppt/slides/_rels/slide1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image" Target="../media/image57.sv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57.svg"/><Relationship Id="rId5" Type="http://schemas.openxmlformats.org/officeDocument/2006/relationships/image" Target="../media/image56.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8" Type="http://schemas.openxmlformats.org/officeDocument/2006/relationships/image" Target="../media/image41.svg"/><Relationship Id="rId13" Type="http://schemas.openxmlformats.org/officeDocument/2006/relationships/image" Target="../media/image62.png"/><Relationship Id="rId3" Type="http://schemas.openxmlformats.org/officeDocument/2006/relationships/image" Target="../media/image3.png"/><Relationship Id="rId7" Type="http://schemas.openxmlformats.org/officeDocument/2006/relationships/image" Target="../media/image40.png"/><Relationship Id="rId12" Type="http://schemas.openxmlformats.org/officeDocument/2006/relationships/image" Target="../media/image49.sv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59.png"/><Relationship Id="rId11" Type="http://schemas.openxmlformats.org/officeDocument/2006/relationships/image" Target="../media/image48.png"/><Relationship Id="rId5" Type="http://schemas.openxmlformats.org/officeDocument/2006/relationships/image" Target="../media/image58.png"/><Relationship Id="rId10" Type="http://schemas.openxmlformats.org/officeDocument/2006/relationships/image" Target="../media/image61.svg"/><Relationship Id="rId4" Type="http://schemas.openxmlformats.org/officeDocument/2006/relationships/image" Target="../media/image2.png"/><Relationship Id="rId9" Type="http://schemas.openxmlformats.org/officeDocument/2006/relationships/image" Target="../media/image60.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4.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 Id="rId9"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67.png"/><Relationship Id="rId7"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69.png"/><Relationship Id="rId4" Type="http://schemas.openxmlformats.org/officeDocument/2006/relationships/image" Target="../media/image68.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64.png"/><Relationship Id="rId5" Type="http://schemas.openxmlformats.org/officeDocument/2006/relationships/image" Target="../media/image72.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64.png"/><Relationship Id="rId5" Type="http://schemas.openxmlformats.org/officeDocument/2006/relationships/image" Target="../media/image73.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64.png"/><Relationship Id="rId5" Type="http://schemas.openxmlformats.org/officeDocument/2006/relationships/image" Target="../media/image74.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6.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64.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77.png"/><Relationship Id="rId5" Type="http://schemas.openxmlformats.org/officeDocument/2006/relationships/image" Target="../media/image64.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slideLayout" Target="../slideLayouts/slideLayout7.xml"/><Relationship Id="rId7" Type="http://schemas.openxmlformats.org/officeDocument/2006/relationships/image" Target="../media/image42.png"/><Relationship Id="rId12" Type="http://schemas.openxmlformats.org/officeDocument/2006/relationships/image" Target="../media/image44.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4.svg"/><Relationship Id="rId11" Type="http://schemas.openxmlformats.org/officeDocument/2006/relationships/image" Target="../media/image78.png"/><Relationship Id="rId5" Type="http://schemas.openxmlformats.org/officeDocument/2006/relationships/image" Target="../media/image13.png"/><Relationship Id="rId10" Type="http://schemas.openxmlformats.org/officeDocument/2006/relationships/image" Target="../media/image3.png"/><Relationship Id="rId4" Type="http://schemas.openxmlformats.org/officeDocument/2006/relationships/notesSlide" Target="../notesSlides/notesSlide27.xml"/><Relationship Id="rId9"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85.svg"/><Relationship Id="rId3" Type="http://schemas.openxmlformats.org/officeDocument/2006/relationships/image" Target="../media/image79.png"/><Relationship Id="rId7" Type="http://schemas.openxmlformats.org/officeDocument/2006/relationships/image" Target="../media/image83.png"/><Relationship Id="rId12" Type="http://schemas.openxmlformats.org/officeDocument/2006/relationships/image" Target="../media/image84.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82.svg"/><Relationship Id="rId11" Type="http://schemas.openxmlformats.org/officeDocument/2006/relationships/image" Target="../media/image12.svg"/><Relationship Id="rId5" Type="http://schemas.openxmlformats.org/officeDocument/2006/relationships/image" Target="../media/image81.png"/><Relationship Id="rId15" Type="http://schemas.openxmlformats.org/officeDocument/2006/relationships/image" Target="../media/image2.png"/><Relationship Id="rId10" Type="http://schemas.openxmlformats.org/officeDocument/2006/relationships/image" Target="../media/image11.png"/><Relationship Id="rId4" Type="http://schemas.openxmlformats.org/officeDocument/2006/relationships/image" Target="../media/image80.svg"/><Relationship Id="rId9" Type="http://schemas.openxmlformats.org/officeDocument/2006/relationships/image" Target="../media/image10.svg"/><Relationship Id="rId1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7.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6.sv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2.svg"/><Relationship Id="rId11" Type="http://schemas.openxmlformats.org/officeDocument/2006/relationships/image" Target="../media/image15.png"/><Relationship Id="rId5" Type="http://schemas.openxmlformats.org/officeDocument/2006/relationships/image" Target="../media/image11.png"/><Relationship Id="rId10" Type="http://schemas.openxmlformats.org/officeDocument/2006/relationships/image" Target="../media/image3.png"/><Relationship Id="rId4" Type="http://schemas.openxmlformats.org/officeDocument/2006/relationships/image" Target="../media/image10.svg"/><Relationship Id="rId9" Type="http://schemas.openxmlformats.org/officeDocument/2006/relationships/image" Target="../media/image2.png"/><Relationship Id="rId14" Type="http://schemas.openxmlformats.org/officeDocument/2006/relationships/image" Target="../media/image18.svg"/></Relationships>
</file>

<file path=ppt/slides/_rels/slide4.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6.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5.png"/><Relationship Id="rId2" Type="http://schemas.openxmlformats.org/officeDocument/2006/relationships/notesSlide" Target="../notesSlides/notesSlide4.xml"/><Relationship Id="rId16"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12.svg"/><Relationship Id="rId11" Type="http://schemas.openxmlformats.org/officeDocument/2006/relationships/image" Target="../media/image3.png"/><Relationship Id="rId5" Type="http://schemas.openxmlformats.org/officeDocument/2006/relationships/image" Target="../media/image11.png"/><Relationship Id="rId15" Type="http://schemas.openxmlformats.org/officeDocument/2006/relationships/image" Target="../media/image21.svg"/><Relationship Id="rId10" Type="http://schemas.openxmlformats.org/officeDocument/2006/relationships/image" Target="../media/image2.png"/><Relationship Id="rId4" Type="http://schemas.openxmlformats.org/officeDocument/2006/relationships/image" Target="../media/image10.svg"/><Relationship Id="rId9" Type="http://schemas.openxmlformats.org/officeDocument/2006/relationships/image" Target="../media/image19.png"/><Relationship Id="rId14" Type="http://schemas.openxmlformats.org/officeDocument/2006/relationships/image" Target="../media/image20.png"/></Relationships>
</file>

<file path=ppt/slides/_rels/slide5.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png"/><Relationship Id="rId3" Type="http://schemas.openxmlformats.org/officeDocument/2006/relationships/image" Target="../media/image15.png"/><Relationship Id="rId7" Type="http://schemas.openxmlformats.org/officeDocument/2006/relationships/image" Target="../media/image25.png"/><Relationship Id="rId12" Type="http://schemas.openxmlformats.org/officeDocument/2006/relationships/image" Target="../media/image12.sv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4.svg"/><Relationship Id="rId11" Type="http://schemas.openxmlformats.org/officeDocument/2006/relationships/image" Target="../media/image11.png"/><Relationship Id="rId5" Type="http://schemas.openxmlformats.org/officeDocument/2006/relationships/image" Target="../media/image23.png"/><Relationship Id="rId15" Type="http://schemas.openxmlformats.org/officeDocument/2006/relationships/image" Target="../media/image29.png"/><Relationship Id="rId10" Type="http://schemas.openxmlformats.org/officeDocument/2006/relationships/image" Target="../media/image28.svg"/><Relationship Id="rId4" Type="http://schemas.openxmlformats.org/officeDocument/2006/relationships/image" Target="../media/image16.svg"/><Relationship Id="rId9" Type="http://schemas.openxmlformats.org/officeDocument/2006/relationships/image" Target="../media/image27.png"/><Relationship Id="rId1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3.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2.svg"/><Relationship Id="rId11" Type="http://schemas.openxmlformats.org/officeDocument/2006/relationships/image" Target="../media/image31.svg"/><Relationship Id="rId5" Type="http://schemas.openxmlformats.org/officeDocument/2006/relationships/image" Target="../media/image11.png"/><Relationship Id="rId15" Type="http://schemas.openxmlformats.org/officeDocument/2006/relationships/image" Target="../media/image18.svg"/><Relationship Id="rId10" Type="http://schemas.openxmlformats.org/officeDocument/2006/relationships/image" Target="../media/image30.png"/><Relationship Id="rId4" Type="http://schemas.openxmlformats.org/officeDocument/2006/relationships/image" Target="../media/image10.svg"/><Relationship Id="rId9" Type="http://schemas.openxmlformats.org/officeDocument/2006/relationships/image" Target="../media/image19.png"/><Relationship Id="rId14"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37.svg"/><Relationship Id="rId13" Type="http://schemas.openxmlformats.org/officeDocument/2006/relationships/image" Target="../media/image3.pn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35.svg"/><Relationship Id="rId11" Type="http://schemas.openxmlformats.org/officeDocument/2006/relationships/image" Target="../media/image7.svg"/><Relationship Id="rId5" Type="http://schemas.openxmlformats.org/officeDocument/2006/relationships/image" Target="../media/image34.png"/><Relationship Id="rId10" Type="http://schemas.openxmlformats.org/officeDocument/2006/relationships/image" Target="../media/image6.png"/><Relationship Id="rId4" Type="http://schemas.openxmlformats.org/officeDocument/2006/relationships/image" Target="../media/image33.svg"/><Relationship Id="rId9" Type="http://schemas.openxmlformats.org/officeDocument/2006/relationships/image" Target="../media/image38.png"/></Relationships>
</file>

<file path=ppt/slides/_rels/slide8.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2.png"/><Relationship Id="rId7" Type="http://schemas.openxmlformats.org/officeDocument/2006/relationships/image" Target="../media/image38.png"/><Relationship Id="rId12"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37.svg"/><Relationship Id="rId11" Type="http://schemas.openxmlformats.org/officeDocument/2006/relationships/image" Target="../media/image3.png"/><Relationship Id="rId5" Type="http://schemas.openxmlformats.org/officeDocument/2006/relationships/image" Target="../media/image36.png"/><Relationship Id="rId10" Type="http://schemas.openxmlformats.org/officeDocument/2006/relationships/image" Target="../media/image41.svg"/><Relationship Id="rId4" Type="http://schemas.openxmlformats.org/officeDocument/2006/relationships/image" Target="../media/image33.svg"/><Relationship Id="rId9" Type="http://schemas.openxmlformats.org/officeDocument/2006/relationships/image" Target="../media/image40.png"/></Relationships>
</file>

<file path=ppt/slides/_rels/slide9.xml.rels><?xml version="1.0" encoding="UTF-8" standalone="yes"?>
<Relationships xmlns="http://schemas.openxmlformats.org/package/2006/relationships"><Relationship Id="rId8" Type="http://schemas.openxmlformats.org/officeDocument/2006/relationships/image" Target="../media/image45.gif"/><Relationship Id="rId3" Type="http://schemas.openxmlformats.org/officeDocument/2006/relationships/image" Target="../media/image13.png"/><Relationship Id="rId7"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43.svg"/><Relationship Id="rId11" Type="http://schemas.openxmlformats.org/officeDocument/2006/relationships/image" Target="../media/image3.png"/><Relationship Id="rId5" Type="http://schemas.openxmlformats.org/officeDocument/2006/relationships/image" Target="../media/image42.png"/><Relationship Id="rId10" Type="http://schemas.openxmlformats.org/officeDocument/2006/relationships/image" Target="../media/image2.png"/><Relationship Id="rId4" Type="http://schemas.openxmlformats.org/officeDocument/2006/relationships/image" Target="../media/image14.svg"/><Relationship Id="rId9" Type="http://schemas.openxmlformats.org/officeDocument/2006/relationships/image" Target="../media/image46.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1589273"/>
            <a:ext cx="18288000" cy="6318333"/>
          </a:xfrm>
          <a:custGeom>
            <a:avLst/>
            <a:gdLst/>
            <a:ahLst/>
            <a:cxnLst/>
            <a:rect l="l" t="t" r="r" b="b"/>
            <a:pathLst>
              <a:path w="18288000" h="6318333">
                <a:moveTo>
                  <a:pt x="0" y="0"/>
                </a:moveTo>
                <a:lnTo>
                  <a:pt x="18288000" y="0"/>
                </a:lnTo>
                <a:lnTo>
                  <a:pt x="18288000" y="6318333"/>
                </a:lnTo>
                <a:lnTo>
                  <a:pt x="0" y="6318333"/>
                </a:lnTo>
                <a:lnTo>
                  <a:pt x="0" y="0"/>
                </a:lnTo>
                <a:close/>
              </a:path>
            </a:pathLst>
          </a:custGeom>
          <a:blipFill>
            <a:blip r:embed="rId3"/>
            <a:stretch>
              <a:fillRect t="-1728" r="-19144" b="-6038"/>
            </a:stretch>
          </a:blipFill>
        </p:spPr>
        <p:txBody>
          <a:bodyPr/>
          <a:lstStyle/>
          <a:p>
            <a:endParaRPr lang="tr-TR"/>
          </a:p>
        </p:txBody>
      </p:sp>
      <p:sp>
        <p:nvSpPr>
          <p:cNvPr id="3" name="TextBox 3"/>
          <p:cNvSpPr txBox="1"/>
          <p:nvPr/>
        </p:nvSpPr>
        <p:spPr>
          <a:xfrm>
            <a:off x="0" y="3274282"/>
            <a:ext cx="7169388" cy="3810378"/>
          </a:xfrm>
          <a:prstGeom prst="rect">
            <a:avLst/>
          </a:prstGeom>
        </p:spPr>
        <p:txBody>
          <a:bodyPr lIns="0" tIns="0" rIns="0" bIns="0" rtlCol="0" anchor="t">
            <a:spAutoFit/>
          </a:bodyPr>
          <a:lstStyle/>
          <a:p>
            <a:pPr algn="l">
              <a:lnSpc>
                <a:spcPts val="6028"/>
              </a:lnSpc>
            </a:pPr>
            <a:r>
              <a:rPr lang="en-US" sz="4900">
                <a:solidFill>
                  <a:srgbClr val="1F5137"/>
                </a:solidFill>
                <a:latin typeface="Paytone One"/>
                <a:ea typeface="Paytone One"/>
                <a:cs typeface="Paytone One"/>
                <a:sym typeface="Paytone One"/>
              </a:rPr>
              <a:t>Ulusal ve Uluslarasılaşmada</a:t>
            </a:r>
          </a:p>
          <a:p>
            <a:pPr algn="l">
              <a:lnSpc>
                <a:spcPts val="6028"/>
              </a:lnSpc>
            </a:pPr>
            <a:r>
              <a:rPr lang="en-US" sz="4900">
                <a:solidFill>
                  <a:srgbClr val="1F5137"/>
                </a:solidFill>
                <a:latin typeface="Paytone One"/>
                <a:ea typeface="Paytone One"/>
                <a:cs typeface="Paytone One"/>
                <a:sym typeface="Paytone One"/>
              </a:rPr>
              <a:t>Yeni Kaynak Paylaşım Platformu: IFLA RSCVD- TALARIA</a:t>
            </a:r>
          </a:p>
        </p:txBody>
      </p:sp>
      <p:sp>
        <p:nvSpPr>
          <p:cNvPr id="4" name="TextBox 4"/>
          <p:cNvSpPr txBox="1"/>
          <p:nvPr/>
        </p:nvSpPr>
        <p:spPr>
          <a:xfrm>
            <a:off x="5705157" y="8124235"/>
            <a:ext cx="6877687" cy="1828902"/>
          </a:xfrm>
          <a:prstGeom prst="rect">
            <a:avLst/>
          </a:prstGeom>
        </p:spPr>
        <p:txBody>
          <a:bodyPr lIns="0" tIns="0" rIns="0" bIns="0" rtlCol="0" anchor="t">
            <a:spAutoFit/>
          </a:bodyPr>
          <a:lstStyle/>
          <a:p>
            <a:pPr algn="ctr">
              <a:lnSpc>
                <a:spcPts val="3669"/>
              </a:lnSpc>
            </a:pPr>
            <a:r>
              <a:rPr lang="en-US" sz="2620" b="1" dirty="0">
                <a:solidFill>
                  <a:srgbClr val="1F5137"/>
                </a:solidFill>
                <a:latin typeface="Poppins Bold"/>
                <a:ea typeface="Poppins Bold"/>
                <a:cs typeface="Poppins Bold"/>
                <a:sym typeface="Poppins Bold"/>
              </a:rPr>
              <a:t>Gaye </a:t>
            </a:r>
            <a:r>
              <a:rPr lang="en-US" sz="2620" b="1" dirty="0" err="1">
                <a:solidFill>
                  <a:srgbClr val="1F5137"/>
                </a:solidFill>
                <a:latin typeface="Poppins Bold"/>
                <a:ea typeface="Poppins Bold"/>
                <a:cs typeface="Poppins Bold"/>
                <a:sym typeface="Poppins Bold"/>
              </a:rPr>
              <a:t>Kocatürk</a:t>
            </a:r>
            <a:endParaRPr lang="en-US" sz="2620" b="1" dirty="0">
              <a:solidFill>
                <a:srgbClr val="1F5137"/>
              </a:solidFill>
              <a:latin typeface="Poppins Bold"/>
              <a:ea typeface="Poppins Bold"/>
              <a:cs typeface="Poppins Bold"/>
              <a:sym typeface="Poppins Bold"/>
            </a:endParaRPr>
          </a:p>
          <a:p>
            <a:pPr algn="ctr">
              <a:lnSpc>
                <a:spcPts val="3669"/>
              </a:lnSpc>
            </a:pPr>
            <a:r>
              <a:rPr lang="en-US" sz="2620" b="1" dirty="0">
                <a:solidFill>
                  <a:srgbClr val="1F5137"/>
                </a:solidFill>
                <a:latin typeface="Poppins Bold"/>
                <a:ea typeface="Poppins Bold"/>
                <a:cs typeface="Poppins Bold"/>
                <a:sym typeface="Poppins Bold"/>
              </a:rPr>
              <a:t>MEF </a:t>
            </a:r>
            <a:r>
              <a:rPr lang="en-US" sz="2620" b="1" dirty="0" err="1">
                <a:solidFill>
                  <a:srgbClr val="1F5137"/>
                </a:solidFill>
                <a:latin typeface="Poppins Bold"/>
                <a:ea typeface="Poppins Bold"/>
                <a:cs typeface="Poppins Bold"/>
                <a:sym typeface="Poppins Bold"/>
              </a:rPr>
              <a:t>Üniversitesi</a:t>
            </a:r>
            <a:r>
              <a:rPr lang="en-US" sz="2620" b="1" dirty="0">
                <a:solidFill>
                  <a:srgbClr val="1F5137"/>
                </a:solidFill>
                <a:latin typeface="Poppins Bold"/>
                <a:ea typeface="Poppins Bold"/>
                <a:cs typeface="Poppins Bold"/>
                <a:sym typeface="Poppins Bold"/>
              </a:rPr>
              <a:t> </a:t>
            </a:r>
            <a:r>
              <a:rPr lang="en-US" sz="2620" b="1" dirty="0" err="1">
                <a:solidFill>
                  <a:srgbClr val="1F5137"/>
                </a:solidFill>
                <a:latin typeface="Poppins Bold"/>
                <a:ea typeface="Poppins Bold"/>
                <a:cs typeface="Poppins Bold"/>
                <a:sym typeface="Poppins Bold"/>
              </a:rPr>
              <a:t>Kütüphanesi</a:t>
            </a:r>
            <a:endParaRPr lang="en-US" sz="2620" b="1" dirty="0">
              <a:solidFill>
                <a:srgbClr val="1F5137"/>
              </a:solidFill>
              <a:latin typeface="Poppins Bold"/>
              <a:ea typeface="Poppins Bold"/>
              <a:cs typeface="Poppins Bold"/>
              <a:sym typeface="Poppins Bold"/>
            </a:endParaRPr>
          </a:p>
          <a:p>
            <a:pPr algn="ctr">
              <a:lnSpc>
                <a:spcPts val="3669"/>
              </a:lnSpc>
            </a:pPr>
            <a:r>
              <a:rPr lang="en-US" sz="2620" b="1" dirty="0" err="1">
                <a:solidFill>
                  <a:srgbClr val="1F5137"/>
                </a:solidFill>
                <a:latin typeface="Poppins Bold"/>
                <a:ea typeface="Poppins Bold"/>
                <a:cs typeface="Poppins Bold"/>
                <a:sym typeface="Poppins Bold"/>
              </a:rPr>
              <a:t>Referans</a:t>
            </a:r>
            <a:r>
              <a:rPr lang="en-US" sz="2620" b="1" dirty="0">
                <a:solidFill>
                  <a:srgbClr val="1F5137"/>
                </a:solidFill>
                <a:latin typeface="Poppins Bold"/>
                <a:ea typeface="Poppins Bold"/>
                <a:cs typeface="Poppins Bold"/>
                <a:sym typeface="Poppins Bold"/>
              </a:rPr>
              <a:t> Hizmetleri </a:t>
            </a:r>
            <a:r>
              <a:rPr lang="en-US" sz="2620" b="1" dirty="0" err="1">
                <a:solidFill>
                  <a:srgbClr val="1F5137"/>
                </a:solidFill>
                <a:latin typeface="Poppins Bold"/>
                <a:ea typeface="Poppins Bold"/>
                <a:cs typeface="Poppins Bold"/>
                <a:sym typeface="Poppins Bold"/>
              </a:rPr>
              <a:t>Uzman</a:t>
            </a:r>
            <a:r>
              <a:rPr lang="en-US" sz="2620" b="1" dirty="0">
                <a:solidFill>
                  <a:srgbClr val="1F5137"/>
                </a:solidFill>
                <a:latin typeface="Poppins Bold"/>
                <a:ea typeface="Poppins Bold"/>
                <a:cs typeface="Poppins Bold"/>
                <a:sym typeface="Poppins Bold"/>
              </a:rPr>
              <a:t> </a:t>
            </a:r>
            <a:r>
              <a:rPr lang="en-US" sz="2620" b="1" dirty="0" err="1">
                <a:solidFill>
                  <a:srgbClr val="1F5137"/>
                </a:solidFill>
                <a:latin typeface="Poppins Bold"/>
                <a:ea typeface="Poppins Bold"/>
                <a:cs typeface="Poppins Bold"/>
                <a:sym typeface="Poppins Bold"/>
              </a:rPr>
              <a:t>Yardımcısı</a:t>
            </a:r>
            <a:endParaRPr lang="en-US" sz="2620" b="1" dirty="0">
              <a:solidFill>
                <a:srgbClr val="1F5137"/>
              </a:solidFill>
              <a:latin typeface="Poppins Bold"/>
              <a:ea typeface="Poppins Bold"/>
              <a:cs typeface="Poppins Bold"/>
              <a:sym typeface="Poppins Bold"/>
            </a:endParaRPr>
          </a:p>
          <a:p>
            <a:pPr algn="l">
              <a:lnSpc>
                <a:spcPts val="3669"/>
              </a:lnSpc>
              <a:spcBef>
                <a:spcPct val="0"/>
              </a:spcBef>
            </a:pPr>
            <a:endParaRPr lang="en-US" sz="2620" b="1" dirty="0">
              <a:solidFill>
                <a:srgbClr val="1F5137"/>
              </a:solidFill>
              <a:latin typeface="Poppins Bold"/>
              <a:ea typeface="Poppins Bold"/>
              <a:cs typeface="Poppins Bold"/>
              <a:sym typeface="Poppins Bold"/>
            </a:endParaRPr>
          </a:p>
        </p:txBody>
      </p:sp>
      <p:sp>
        <p:nvSpPr>
          <p:cNvPr id="5" name="Freeform 5"/>
          <p:cNvSpPr/>
          <p:nvPr/>
        </p:nvSpPr>
        <p:spPr>
          <a:xfrm>
            <a:off x="0" y="9072023"/>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4"/>
            <a:stretch>
              <a:fillRect/>
            </a:stretch>
          </a:blipFill>
        </p:spPr>
        <p:txBody>
          <a:bodyPr/>
          <a:lstStyle/>
          <a:p>
            <a:endParaRPr lang="tr-TR"/>
          </a:p>
        </p:txBody>
      </p:sp>
      <p:sp>
        <p:nvSpPr>
          <p:cNvPr id="6" name="Freeform 6"/>
          <p:cNvSpPr/>
          <p:nvPr/>
        </p:nvSpPr>
        <p:spPr>
          <a:xfrm>
            <a:off x="15081321" y="9162821"/>
            <a:ext cx="3206679" cy="1033382"/>
          </a:xfrm>
          <a:custGeom>
            <a:avLst/>
            <a:gdLst/>
            <a:ahLst/>
            <a:cxnLst/>
            <a:rect l="l" t="t" r="r" b="b"/>
            <a:pathLst>
              <a:path w="3206679" h="1033382">
                <a:moveTo>
                  <a:pt x="0" y="0"/>
                </a:moveTo>
                <a:lnTo>
                  <a:pt x="3206679" y="0"/>
                </a:lnTo>
                <a:lnTo>
                  <a:pt x="3206679" y="1033381"/>
                </a:lnTo>
                <a:lnTo>
                  <a:pt x="0" y="1033381"/>
                </a:lnTo>
                <a:lnTo>
                  <a:pt x="0" y="0"/>
                </a:lnTo>
                <a:close/>
              </a:path>
            </a:pathLst>
          </a:custGeom>
          <a:blipFill>
            <a:blip r:embed="rId5"/>
            <a:stretch>
              <a:fillRect/>
            </a:stretch>
          </a:blipFill>
        </p:spPr>
        <p:txBody>
          <a:bodyPr/>
          <a:lstStyle/>
          <a:p>
            <a:endParaRPr lang="tr-TR"/>
          </a:p>
        </p:txBody>
      </p:sp>
      <p:sp>
        <p:nvSpPr>
          <p:cNvPr id="7" name="TextBox 7"/>
          <p:cNvSpPr txBox="1"/>
          <p:nvPr/>
        </p:nvSpPr>
        <p:spPr>
          <a:xfrm>
            <a:off x="3243884" y="646656"/>
            <a:ext cx="12284336" cy="659313"/>
          </a:xfrm>
          <a:prstGeom prst="rect">
            <a:avLst/>
          </a:prstGeom>
        </p:spPr>
        <p:txBody>
          <a:bodyPr lIns="0" tIns="0" rIns="0" bIns="0" rtlCol="0" anchor="t">
            <a:spAutoFit/>
          </a:bodyPr>
          <a:lstStyle/>
          <a:p>
            <a:pPr algn="l">
              <a:lnSpc>
                <a:spcPts val="5134"/>
              </a:lnSpc>
              <a:spcBef>
                <a:spcPct val="0"/>
              </a:spcBef>
            </a:pPr>
            <a:r>
              <a:rPr lang="en-US" sz="3667" b="1">
                <a:solidFill>
                  <a:srgbClr val="1F5137"/>
                </a:solidFill>
                <a:latin typeface="Poppins Bold"/>
                <a:ea typeface="Poppins Bold"/>
                <a:cs typeface="Poppins Bold"/>
                <a:sym typeface="Poppins Bold"/>
              </a:rPr>
              <a:t>61. Kütüphane Haftası - ”Üreten Kütüphaneler”</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8CCDB0"/>
        </a:solidFill>
        <a:effectLst/>
      </p:bgPr>
    </p:bg>
    <p:spTree>
      <p:nvGrpSpPr>
        <p:cNvPr id="1" name=""/>
        <p:cNvGrpSpPr/>
        <p:nvPr/>
      </p:nvGrpSpPr>
      <p:grpSpPr>
        <a:xfrm>
          <a:off x="0" y="0"/>
          <a:ext cx="0" cy="0"/>
          <a:chOff x="0" y="0"/>
          <a:chExt cx="0" cy="0"/>
        </a:xfrm>
      </p:grpSpPr>
      <p:sp>
        <p:nvSpPr>
          <p:cNvPr id="2" name="Freeform 2"/>
          <p:cNvSpPr/>
          <p:nvPr/>
        </p:nvSpPr>
        <p:spPr>
          <a:xfrm>
            <a:off x="1640331" y="4166233"/>
            <a:ext cx="15007338" cy="2960281"/>
          </a:xfrm>
          <a:custGeom>
            <a:avLst/>
            <a:gdLst/>
            <a:ahLst/>
            <a:cxnLst/>
            <a:rect l="l" t="t" r="r" b="b"/>
            <a:pathLst>
              <a:path w="15007338" h="2960281">
                <a:moveTo>
                  <a:pt x="0" y="0"/>
                </a:moveTo>
                <a:lnTo>
                  <a:pt x="15007338" y="0"/>
                </a:lnTo>
                <a:lnTo>
                  <a:pt x="15007338" y="2960281"/>
                </a:lnTo>
                <a:lnTo>
                  <a:pt x="0" y="296028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tr-TR"/>
          </a:p>
        </p:txBody>
      </p:sp>
      <p:sp>
        <p:nvSpPr>
          <p:cNvPr id="3" name="TextBox 3"/>
          <p:cNvSpPr txBox="1"/>
          <p:nvPr/>
        </p:nvSpPr>
        <p:spPr>
          <a:xfrm>
            <a:off x="2348955" y="4530400"/>
            <a:ext cx="13590091" cy="2021664"/>
          </a:xfrm>
          <a:prstGeom prst="rect">
            <a:avLst/>
          </a:prstGeom>
        </p:spPr>
        <p:txBody>
          <a:bodyPr lIns="0" tIns="0" rIns="0" bIns="0" rtlCol="0" anchor="t">
            <a:spAutoFit/>
          </a:bodyPr>
          <a:lstStyle/>
          <a:p>
            <a:pPr algn="ctr">
              <a:lnSpc>
                <a:spcPts val="5449"/>
              </a:lnSpc>
            </a:pPr>
            <a:r>
              <a:rPr lang="en-US" sz="2994">
                <a:solidFill>
                  <a:srgbClr val="000000"/>
                </a:solidFill>
                <a:latin typeface="Poppins"/>
                <a:ea typeface="Poppins"/>
                <a:cs typeface="Poppins"/>
                <a:sym typeface="Poppins"/>
              </a:rPr>
              <a:t>Kütüphanelerin dünya genelinde bilgiye erişimi desteklemek üzere kaynak paylaşımını ücretsiz ve işbirlikçi bir platform aracılığıyla teşvik etmektir.</a:t>
            </a:r>
          </a:p>
        </p:txBody>
      </p:sp>
      <p:sp>
        <p:nvSpPr>
          <p:cNvPr id="4" name="TextBox 4"/>
          <p:cNvSpPr txBox="1"/>
          <p:nvPr/>
        </p:nvSpPr>
        <p:spPr>
          <a:xfrm>
            <a:off x="2266313" y="1256428"/>
            <a:ext cx="13590091" cy="1368411"/>
          </a:xfrm>
          <a:prstGeom prst="rect">
            <a:avLst/>
          </a:prstGeom>
        </p:spPr>
        <p:txBody>
          <a:bodyPr lIns="0" tIns="0" rIns="0" bIns="0" rtlCol="0" anchor="t">
            <a:spAutoFit/>
          </a:bodyPr>
          <a:lstStyle/>
          <a:p>
            <a:pPr algn="l">
              <a:lnSpc>
                <a:spcPts val="11200"/>
              </a:lnSpc>
              <a:spcBef>
                <a:spcPct val="0"/>
              </a:spcBef>
            </a:pPr>
            <a:r>
              <a:rPr lang="en-US" sz="8000">
                <a:solidFill>
                  <a:srgbClr val="4765B9"/>
                </a:solidFill>
                <a:latin typeface="Paytone One"/>
                <a:ea typeface="Paytone One"/>
                <a:cs typeface="Paytone One"/>
                <a:sym typeface="Paytone One"/>
              </a:rPr>
              <a:t>Amaç</a:t>
            </a:r>
          </a:p>
        </p:txBody>
      </p:sp>
      <p:sp>
        <p:nvSpPr>
          <p:cNvPr id="5" name="Freeform 5"/>
          <p:cNvSpPr/>
          <p:nvPr/>
        </p:nvSpPr>
        <p:spPr>
          <a:xfrm rot="1259392">
            <a:off x="1133435" y="3289029"/>
            <a:ext cx="932232" cy="1754409"/>
          </a:xfrm>
          <a:custGeom>
            <a:avLst/>
            <a:gdLst/>
            <a:ahLst/>
            <a:cxnLst/>
            <a:rect l="l" t="t" r="r" b="b"/>
            <a:pathLst>
              <a:path w="932232" h="1754409">
                <a:moveTo>
                  <a:pt x="0" y="0"/>
                </a:moveTo>
                <a:lnTo>
                  <a:pt x="932232" y="0"/>
                </a:lnTo>
                <a:lnTo>
                  <a:pt x="932232" y="1754409"/>
                </a:lnTo>
                <a:lnTo>
                  <a:pt x="0" y="17544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6" name="Freeform 6"/>
          <p:cNvSpPr/>
          <p:nvPr/>
        </p:nvSpPr>
        <p:spPr>
          <a:xfrm>
            <a:off x="0" y="6172200"/>
            <a:ext cx="4532627" cy="4114800"/>
          </a:xfrm>
          <a:custGeom>
            <a:avLst/>
            <a:gdLst/>
            <a:ahLst/>
            <a:cxnLst/>
            <a:rect l="l" t="t" r="r" b="b"/>
            <a:pathLst>
              <a:path w="4532627" h="4114800">
                <a:moveTo>
                  <a:pt x="0" y="0"/>
                </a:moveTo>
                <a:lnTo>
                  <a:pt x="4532627" y="0"/>
                </a:lnTo>
                <a:lnTo>
                  <a:pt x="4532627"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tr-TR"/>
          </a:p>
        </p:txBody>
      </p:sp>
      <p:sp>
        <p:nvSpPr>
          <p:cNvPr id="7" name="Freeform 7"/>
          <p:cNvSpPr/>
          <p:nvPr/>
        </p:nvSpPr>
        <p:spPr>
          <a:xfrm rot="-9406061">
            <a:off x="16247272" y="6249310"/>
            <a:ext cx="932232" cy="1754409"/>
          </a:xfrm>
          <a:custGeom>
            <a:avLst/>
            <a:gdLst/>
            <a:ahLst/>
            <a:cxnLst/>
            <a:rect l="l" t="t" r="r" b="b"/>
            <a:pathLst>
              <a:path w="932232" h="1754409">
                <a:moveTo>
                  <a:pt x="0" y="0"/>
                </a:moveTo>
                <a:lnTo>
                  <a:pt x="932232" y="0"/>
                </a:lnTo>
                <a:lnTo>
                  <a:pt x="932232" y="1754409"/>
                </a:lnTo>
                <a:lnTo>
                  <a:pt x="0" y="17544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8" name="Freeform 8"/>
          <p:cNvSpPr/>
          <p:nvPr/>
        </p:nvSpPr>
        <p:spPr>
          <a:xfrm rot="9189923">
            <a:off x="15324117" y="-1150568"/>
            <a:ext cx="4327228" cy="4114800"/>
          </a:xfrm>
          <a:custGeom>
            <a:avLst/>
            <a:gdLst/>
            <a:ahLst/>
            <a:cxnLst/>
            <a:rect l="l" t="t" r="r" b="b"/>
            <a:pathLst>
              <a:path w="4327228" h="4114800">
                <a:moveTo>
                  <a:pt x="0" y="0"/>
                </a:moveTo>
                <a:lnTo>
                  <a:pt x="4327227" y="0"/>
                </a:lnTo>
                <a:lnTo>
                  <a:pt x="4327227" y="4114800"/>
                </a:lnTo>
                <a:lnTo>
                  <a:pt x="0" y="4114800"/>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tr-TR"/>
          </a:p>
        </p:txBody>
      </p:sp>
      <p:sp>
        <p:nvSpPr>
          <p:cNvPr id="9" name="Freeform 9"/>
          <p:cNvSpPr/>
          <p:nvPr/>
        </p:nvSpPr>
        <p:spPr>
          <a:xfrm>
            <a:off x="16713388" y="-203170"/>
            <a:ext cx="4056485" cy="2220003"/>
          </a:xfrm>
          <a:custGeom>
            <a:avLst/>
            <a:gdLst/>
            <a:ahLst/>
            <a:cxnLst/>
            <a:rect l="l" t="t" r="r" b="b"/>
            <a:pathLst>
              <a:path w="4056485" h="2220003">
                <a:moveTo>
                  <a:pt x="0" y="0"/>
                </a:moveTo>
                <a:lnTo>
                  <a:pt x="4056485" y="0"/>
                </a:lnTo>
                <a:lnTo>
                  <a:pt x="4056485" y="2220003"/>
                </a:lnTo>
                <a:lnTo>
                  <a:pt x="0" y="2220003"/>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tr-TR"/>
          </a:p>
        </p:txBody>
      </p:sp>
      <p:sp>
        <p:nvSpPr>
          <p:cNvPr id="10" name="Freeform 10"/>
          <p:cNvSpPr/>
          <p:nvPr/>
        </p:nvSpPr>
        <p:spPr>
          <a:xfrm>
            <a:off x="15081321" y="9251934"/>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13"/>
            <a:stretch>
              <a:fillRect/>
            </a:stretch>
          </a:blipFill>
        </p:spPr>
        <p:txBody>
          <a:bodyPr/>
          <a:lstStyle/>
          <a:p>
            <a:endParaRPr lang="tr-TR"/>
          </a:p>
        </p:txBody>
      </p:sp>
      <p:sp>
        <p:nvSpPr>
          <p:cNvPr id="11" name="Freeform 11"/>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14"/>
            <a:stretch>
              <a:fillRect/>
            </a:stretch>
          </a:blipFill>
        </p:spPr>
        <p:txBody>
          <a:bodyPr/>
          <a:lstStyle/>
          <a:p>
            <a:endParaRPr lang="tr-T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4EADF"/>
        </a:solidFill>
        <a:effectLst/>
      </p:bgPr>
    </p:bg>
    <p:spTree>
      <p:nvGrpSpPr>
        <p:cNvPr id="1" name=""/>
        <p:cNvGrpSpPr/>
        <p:nvPr/>
      </p:nvGrpSpPr>
      <p:grpSpPr>
        <a:xfrm>
          <a:off x="0" y="0"/>
          <a:ext cx="0" cy="0"/>
          <a:chOff x="0" y="0"/>
          <a:chExt cx="0" cy="0"/>
        </a:xfrm>
      </p:grpSpPr>
      <p:sp>
        <p:nvSpPr>
          <p:cNvPr id="2" name="TextBox 2"/>
          <p:cNvSpPr txBox="1"/>
          <p:nvPr/>
        </p:nvSpPr>
        <p:spPr>
          <a:xfrm>
            <a:off x="1880157" y="3822648"/>
            <a:ext cx="14104894" cy="4938458"/>
          </a:xfrm>
          <a:prstGeom prst="rect">
            <a:avLst/>
          </a:prstGeom>
        </p:spPr>
        <p:txBody>
          <a:bodyPr lIns="0" tIns="0" rIns="0" bIns="0" rtlCol="0" anchor="t">
            <a:spAutoFit/>
          </a:bodyPr>
          <a:lstStyle/>
          <a:p>
            <a:pPr marL="663381" lvl="1" indent="-331690" algn="l">
              <a:lnSpc>
                <a:spcPts val="5592"/>
              </a:lnSpc>
              <a:buFont typeface="Arial"/>
              <a:buChar char="•"/>
            </a:pPr>
            <a:r>
              <a:rPr lang="en-US" sz="3072" b="1">
                <a:solidFill>
                  <a:srgbClr val="9D4F1A"/>
                </a:solidFill>
                <a:latin typeface="Poppins Bold"/>
                <a:ea typeface="Poppins Bold"/>
                <a:cs typeface="Poppins Bold"/>
                <a:sym typeface="Poppins Bold"/>
              </a:rPr>
              <a:t>Türkiye Masası MEF Kütüphane tarafından yürütülmektedir. </a:t>
            </a:r>
          </a:p>
          <a:p>
            <a:pPr marL="663381" lvl="1" indent="-331690" algn="l">
              <a:lnSpc>
                <a:spcPts val="5592"/>
              </a:lnSpc>
              <a:buFont typeface="Arial"/>
              <a:buChar char="•"/>
            </a:pPr>
            <a:r>
              <a:rPr lang="en-US" sz="3072" b="1">
                <a:solidFill>
                  <a:srgbClr val="9D4F1A"/>
                </a:solidFill>
                <a:latin typeface="Poppins Bold"/>
                <a:ea typeface="Poppins Bold"/>
                <a:cs typeface="Poppins Bold"/>
                <a:sym typeface="Poppins Bold"/>
              </a:rPr>
              <a:t>TALARIA Kullanıcı Kılavuzu MEF Kütüphane tarafından Türkçeye çevirilmiştir.</a:t>
            </a:r>
          </a:p>
          <a:p>
            <a:pPr marL="663381" lvl="1" indent="-331690" algn="l">
              <a:lnSpc>
                <a:spcPts val="5592"/>
              </a:lnSpc>
              <a:buFont typeface="Arial"/>
              <a:buChar char="•"/>
            </a:pPr>
            <a:r>
              <a:rPr lang="en-US" sz="3072" b="1">
                <a:solidFill>
                  <a:srgbClr val="9D4F1A"/>
                </a:solidFill>
                <a:latin typeface="Poppins Bold"/>
                <a:ea typeface="Poppins Bold"/>
                <a:cs typeface="Poppins Bold"/>
                <a:sym typeface="Poppins Bold"/>
              </a:rPr>
              <a:t>Türkiye Masası tarafından , MEF Kütüphane web sayfasında TALARIA için SSS alanının sunulmuştur.</a:t>
            </a:r>
          </a:p>
          <a:p>
            <a:pPr marL="663381" lvl="1" indent="-331690" algn="l">
              <a:lnSpc>
                <a:spcPts val="5592"/>
              </a:lnSpc>
              <a:buFont typeface="Arial"/>
              <a:buChar char="•"/>
            </a:pPr>
            <a:r>
              <a:rPr lang="en-US" sz="3072" b="1">
                <a:solidFill>
                  <a:srgbClr val="9D4F1A"/>
                </a:solidFill>
                <a:latin typeface="Poppins Bold"/>
                <a:ea typeface="Poppins Bold"/>
                <a:cs typeface="Poppins Bold"/>
                <a:sym typeface="Poppins Bold"/>
              </a:rPr>
              <a:t>TALARIA Eğitim/ Kullanım videoları  yakın zamanda Türkçe alt yazılarıyla beraber siz değerli kullanıcılara sunulacaktır.</a:t>
            </a:r>
          </a:p>
        </p:txBody>
      </p:sp>
      <p:sp>
        <p:nvSpPr>
          <p:cNvPr id="3" name="TextBox 3"/>
          <p:cNvSpPr txBox="1"/>
          <p:nvPr/>
        </p:nvSpPr>
        <p:spPr>
          <a:xfrm>
            <a:off x="1880157" y="1273104"/>
            <a:ext cx="13905071" cy="2441571"/>
          </a:xfrm>
          <a:prstGeom prst="rect">
            <a:avLst/>
          </a:prstGeom>
        </p:spPr>
        <p:txBody>
          <a:bodyPr lIns="0" tIns="0" rIns="0" bIns="0" rtlCol="0" anchor="t">
            <a:spAutoFit/>
          </a:bodyPr>
          <a:lstStyle/>
          <a:p>
            <a:pPr algn="l">
              <a:lnSpc>
                <a:spcPts val="9800"/>
              </a:lnSpc>
            </a:pPr>
            <a:r>
              <a:rPr lang="en-US" sz="7000">
                <a:solidFill>
                  <a:srgbClr val="4765B9"/>
                </a:solidFill>
                <a:latin typeface="Paytone One"/>
                <a:ea typeface="Paytone One"/>
                <a:cs typeface="Paytone One"/>
                <a:sym typeface="Paytone One"/>
              </a:rPr>
              <a:t>MEF Kütüphane &amp; IFLA RSCVD </a:t>
            </a:r>
          </a:p>
          <a:p>
            <a:pPr algn="l">
              <a:lnSpc>
                <a:spcPts val="9800"/>
              </a:lnSpc>
              <a:spcBef>
                <a:spcPct val="0"/>
              </a:spcBef>
            </a:pPr>
            <a:r>
              <a:rPr lang="en-US" sz="7000">
                <a:solidFill>
                  <a:srgbClr val="4765B9"/>
                </a:solidFill>
                <a:latin typeface="Paytone One"/>
                <a:ea typeface="Paytone One"/>
                <a:cs typeface="Paytone One"/>
                <a:sym typeface="Paytone One"/>
              </a:rPr>
              <a:t>TALARIA</a:t>
            </a:r>
          </a:p>
        </p:txBody>
      </p:sp>
      <p:sp>
        <p:nvSpPr>
          <p:cNvPr id="4" name="Freeform 4"/>
          <p:cNvSpPr/>
          <p:nvPr/>
        </p:nvSpPr>
        <p:spPr>
          <a:xfrm rot="-7483148">
            <a:off x="-1031816" y="-2057400"/>
            <a:ext cx="3174445" cy="4114800"/>
          </a:xfrm>
          <a:custGeom>
            <a:avLst/>
            <a:gdLst/>
            <a:ahLst/>
            <a:cxnLst/>
            <a:rect l="l" t="t" r="r" b="b"/>
            <a:pathLst>
              <a:path w="3174445" h="4114800">
                <a:moveTo>
                  <a:pt x="0" y="0"/>
                </a:moveTo>
                <a:lnTo>
                  <a:pt x="3174446" y="0"/>
                </a:lnTo>
                <a:lnTo>
                  <a:pt x="3174446"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tr-TR"/>
          </a:p>
        </p:txBody>
      </p:sp>
      <p:sp>
        <p:nvSpPr>
          <p:cNvPr id="5" name="Freeform 5"/>
          <p:cNvSpPr/>
          <p:nvPr/>
        </p:nvSpPr>
        <p:spPr>
          <a:xfrm rot="-6001753">
            <a:off x="15302905" y="7200900"/>
            <a:ext cx="3174445" cy="4114800"/>
          </a:xfrm>
          <a:custGeom>
            <a:avLst/>
            <a:gdLst/>
            <a:ahLst/>
            <a:cxnLst/>
            <a:rect l="l" t="t" r="r" b="b"/>
            <a:pathLst>
              <a:path w="3174445" h="4114800">
                <a:moveTo>
                  <a:pt x="0" y="0"/>
                </a:moveTo>
                <a:lnTo>
                  <a:pt x="3174445" y="0"/>
                </a:lnTo>
                <a:lnTo>
                  <a:pt x="3174445"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6" name="Freeform 6"/>
          <p:cNvSpPr/>
          <p:nvPr/>
        </p:nvSpPr>
        <p:spPr>
          <a:xfrm rot="-776638" flipH="1">
            <a:off x="14963937" y="2380856"/>
            <a:ext cx="3123724" cy="3713193"/>
          </a:xfrm>
          <a:custGeom>
            <a:avLst/>
            <a:gdLst/>
            <a:ahLst/>
            <a:cxnLst/>
            <a:rect l="l" t="t" r="r" b="b"/>
            <a:pathLst>
              <a:path w="3123724" h="3713193">
                <a:moveTo>
                  <a:pt x="3123724" y="0"/>
                </a:moveTo>
                <a:lnTo>
                  <a:pt x="0" y="0"/>
                </a:lnTo>
                <a:lnTo>
                  <a:pt x="0" y="3713193"/>
                </a:lnTo>
                <a:lnTo>
                  <a:pt x="3123724" y="3713193"/>
                </a:lnTo>
                <a:lnTo>
                  <a:pt x="3123724" y="0"/>
                </a:lnTo>
                <a:close/>
              </a:path>
            </a:pathLst>
          </a:custGeom>
          <a:blipFill>
            <a:blip r:embed="rId7"/>
            <a:stretch>
              <a:fillRect/>
            </a:stretch>
          </a:blipFill>
        </p:spPr>
        <p:txBody>
          <a:bodyPr/>
          <a:lstStyle/>
          <a:p>
            <a:endParaRPr lang="tr-TR"/>
          </a:p>
        </p:txBody>
      </p:sp>
      <p:sp>
        <p:nvSpPr>
          <p:cNvPr id="7" name="Freeform 7"/>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8"/>
            <a:stretch>
              <a:fillRect/>
            </a:stretch>
          </a:blipFill>
        </p:spPr>
        <p:txBody>
          <a:bodyPr/>
          <a:lstStyle/>
          <a:p>
            <a:endParaRPr lang="tr-TR"/>
          </a:p>
        </p:txBody>
      </p:sp>
      <p:sp>
        <p:nvSpPr>
          <p:cNvPr id="8" name="Freeform 8"/>
          <p:cNvSpPr/>
          <p:nvPr/>
        </p:nvSpPr>
        <p:spPr>
          <a:xfrm>
            <a:off x="14833523" y="9078777"/>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9"/>
            <a:stretch>
              <a:fillRect/>
            </a:stretch>
          </a:blipFill>
        </p:spPr>
        <p:txBody>
          <a:bodyPr/>
          <a:lstStyle/>
          <a:p>
            <a:endParaRPr lang="tr-T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EEDAA"/>
        </a:solidFill>
        <a:effectLst/>
      </p:bgPr>
    </p:bg>
    <p:spTree>
      <p:nvGrpSpPr>
        <p:cNvPr id="1" name=""/>
        <p:cNvGrpSpPr/>
        <p:nvPr/>
      </p:nvGrpSpPr>
      <p:grpSpPr>
        <a:xfrm>
          <a:off x="0" y="0"/>
          <a:ext cx="0" cy="0"/>
          <a:chOff x="0" y="0"/>
          <a:chExt cx="0" cy="0"/>
        </a:xfrm>
      </p:grpSpPr>
      <p:sp>
        <p:nvSpPr>
          <p:cNvPr id="2" name="Freeform 2"/>
          <p:cNvSpPr/>
          <p:nvPr/>
        </p:nvSpPr>
        <p:spPr>
          <a:xfrm rot="-7483148">
            <a:off x="-1031816" y="-2057400"/>
            <a:ext cx="3174445" cy="4114800"/>
          </a:xfrm>
          <a:custGeom>
            <a:avLst/>
            <a:gdLst/>
            <a:ahLst/>
            <a:cxnLst/>
            <a:rect l="l" t="t" r="r" b="b"/>
            <a:pathLst>
              <a:path w="3174445" h="4114800">
                <a:moveTo>
                  <a:pt x="0" y="0"/>
                </a:moveTo>
                <a:lnTo>
                  <a:pt x="3174446" y="0"/>
                </a:lnTo>
                <a:lnTo>
                  <a:pt x="3174446"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tr-TR"/>
          </a:p>
        </p:txBody>
      </p:sp>
      <p:sp>
        <p:nvSpPr>
          <p:cNvPr id="3" name="Freeform 3"/>
          <p:cNvSpPr/>
          <p:nvPr/>
        </p:nvSpPr>
        <p:spPr>
          <a:xfrm rot="-6001753">
            <a:off x="15302905" y="7200900"/>
            <a:ext cx="3174445" cy="4114800"/>
          </a:xfrm>
          <a:custGeom>
            <a:avLst/>
            <a:gdLst/>
            <a:ahLst/>
            <a:cxnLst/>
            <a:rect l="l" t="t" r="r" b="b"/>
            <a:pathLst>
              <a:path w="3174445" h="4114800">
                <a:moveTo>
                  <a:pt x="0" y="0"/>
                </a:moveTo>
                <a:lnTo>
                  <a:pt x="3174445" y="0"/>
                </a:lnTo>
                <a:lnTo>
                  <a:pt x="3174445"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4" name="Freeform 4"/>
          <p:cNvSpPr/>
          <p:nvPr/>
        </p:nvSpPr>
        <p:spPr>
          <a:xfrm rot="-776638" flipH="1">
            <a:off x="14963937" y="9413"/>
            <a:ext cx="3123724" cy="3713193"/>
          </a:xfrm>
          <a:custGeom>
            <a:avLst/>
            <a:gdLst/>
            <a:ahLst/>
            <a:cxnLst/>
            <a:rect l="l" t="t" r="r" b="b"/>
            <a:pathLst>
              <a:path w="3123724" h="3713193">
                <a:moveTo>
                  <a:pt x="3123724" y="0"/>
                </a:moveTo>
                <a:lnTo>
                  <a:pt x="0" y="0"/>
                </a:lnTo>
                <a:lnTo>
                  <a:pt x="0" y="3713193"/>
                </a:lnTo>
                <a:lnTo>
                  <a:pt x="3123724" y="3713193"/>
                </a:lnTo>
                <a:lnTo>
                  <a:pt x="3123724" y="0"/>
                </a:lnTo>
                <a:close/>
              </a:path>
            </a:pathLst>
          </a:custGeom>
          <a:blipFill>
            <a:blip r:embed="rId7"/>
            <a:stretch>
              <a:fillRect/>
            </a:stretch>
          </a:blipFill>
        </p:spPr>
        <p:txBody>
          <a:bodyPr/>
          <a:lstStyle/>
          <a:p>
            <a:endParaRPr lang="tr-TR"/>
          </a:p>
        </p:txBody>
      </p:sp>
      <p:sp>
        <p:nvSpPr>
          <p:cNvPr id="5" name="Freeform 5"/>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8"/>
            <a:stretch>
              <a:fillRect/>
            </a:stretch>
          </a:blipFill>
        </p:spPr>
        <p:txBody>
          <a:bodyPr/>
          <a:lstStyle/>
          <a:p>
            <a:endParaRPr lang="tr-TR"/>
          </a:p>
        </p:txBody>
      </p:sp>
      <p:sp>
        <p:nvSpPr>
          <p:cNvPr id="6" name="Freeform 6"/>
          <p:cNvSpPr/>
          <p:nvPr/>
        </p:nvSpPr>
        <p:spPr>
          <a:xfrm>
            <a:off x="14833523" y="9078777"/>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9"/>
            <a:stretch>
              <a:fillRect/>
            </a:stretch>
          </a:blipFill>
        </p:spPr>
        <p:txBody>
          <a:bodyPr/>
          <a:lstStyle/>
          <a:p>
            <a:endParaRPr lang="tr-TR"/>
          </a:p>
        </p:txBody>
      </p:sp>
      <p:sp>
        <p:nvSpPr>
          <p:cNvPr id="7" name="Freeform 7"/>
          <p:cNvSpPr/>
          <p:nvPr/>
        </p:nvSpPr>
        <p:spPr>
          <a:xfrm>
            <a:off x="2561621" y="2194449"/>
            <a:ext cx="13875241" cy="5827601"/>
          </a:xfrm>
          <a:custGeom>
            <a:avLst/>
            <a:gdLst/>
            <a:ahLst/>
            <a:cxnLst/>
            <a:rect l="l" t="t" r="r" b="b"/>
            <a:pathLst>
              <a:path w="13875241" h="5827601">
                <a:moveTo>
                  <a:pt x="0" y="0"/>
                </a:moveTo>
                <a:lnTo>
                  <a:pt x="13875242" y="0"/>
                </a:lnTo>
                <a:lnTo>
                  <a:pt x="13875242" y="5827602"/>
                </a:lnTo>
                <a:lnTo>
                  <a:pt x="0" y="5827602"/>
                </a:lnTo>
                <a:lnTo>
                  <a:pt x="0" y="0"/>
                </a:lnTo>
                <a:close/>
              </a:path>
            </a:pathLst>
          </a:custGeom>
          <a:blipFill>
            <a:blip r:embed="rId10"/>
            <a:stretch>
              <a:fillRect/>
            </a:stretch>
          </a:blipFill>
        </p:spPr>
        <p:txBody>
          <a:bodyPr/>
          <a:lstStyle/>
          <a:p>
            <a:endParaRPr lang="tr-TR"/>
          </a:p>
        </p:txBody>
      </p:sp>
      <p:sp>
        <p:nvSpPr>
          <p:cNvPr id="8" name="Freeform 8"/>
          <p:cNvSpPr/>
          <p:nvPr/>
        </p:nvSpPr>
        <p:spPr>
          <a:xfrm>
            <a:off x="15077638" y="5143500"/>
            <a:ext cx="1133012" cy="1133012"/>
          </a:xfrm>
          <a:custGeom>
            <a:avLst/>
            <a:gdLst/>
            <a:ahLst/>
            <a:cxnLst/>
            <a:rect l="l" t="t" r="r" b="b"/>
            <a:pathLst>
              <a:path w="1133012" h="1133012">
                <a:moveTo>
                  <a:pt x="0" y="0"/>
                </a:moveTo>
                <a:lnTo>
                  <a:pt x="1133012" y="0"/>
                </a:lnTo>
                <a:lnTo>
                  <a:pt x="1133012" y="1133012"/>
                </a:lnTo>
                <a:lnTo>
                  <a:pt x="0" y="1133012"/>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tr-TR"/>
          </a:p>
        </p:txBody>
      </p:sp>
      <p:pic>
        <p:nvPicPr>
          <p:cNvPr id="9" name="Picture 9"/>
          <p:cNvPicPr>
            <a:picLocks noChangeAspect="1"/>
          </p:cNvPicPr>
          <p:nvPr/>
        </p:nvPicPr>
        <p:blipFill>
          <a:blip r:embed="rId13"/>
          <a:stretch>
            <a:fillRect/>
          </a:stretch>
        </p:blipFill>
        <p:spPr>
          <a:xfrm>
            <a:off x="15055879" y="5121741"/>
            <a:ext cx="1176529" cy="1176529"/>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E9D80"/>
        </a:solidFill>
        <a:effectLst/>
      </p:bgPr>
    </p:bg>
    <p:spTree>
      <p:nvGrpSpPr>
        <p:cNvPr id="1" name=""/>
        <p:cNvGrpSpPr/>
        <p:nvPr/>
      </p:nvGrpSpPr>
      <p:grpSpPr>
        <a:xfrm>
          <a:off x="0" y="0"/>
          <a:ext cx="0" cy="0"/>
          <a:chOff x="0" y="0"/>
          <a:chExt cx="0" cy="0"/>
        </a:xfrm>
      </p:grpSpPr>
      <p:sp>
        <p:nvSpPr>
          <p:cNvPr id="2" name="Freeform 2"/>
          <p:cNvSpPr/>
          <p:nvPr/>
        </p:nvSpPr>
        <p:spPr>
          <a:xfrm rot="-7483148">
            <a:off x="-1031816" y="-2057400"/>
            <a:ext cx="3174445" cy="4114800"/>
          </a:xfrm>
          <a:custGeom>
            <a:avLst/>
            <a:gdLst/>
            <a:ahLst/>
            <a:cxnLst/>
            <a:rect l="l" t="t" r="r" b="b"/>
            <a:pathLst>
              <a:path w="3174445" h="4114800">
                <a:moveTo>
                  <a:pt x="0" y="0"/>
                </a:moveTo>
                <a:lnTo>
                  <a:pt x="3174446" y="0"/>
                </a:lnTo>
                <a:lnTo>
                  <a:pt x="3174446"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tr-TR"/>
          </a:p>
        </p:txBody>
      </p:sp>
      <p:sp>
        <p:nvSpPr>
          <p:cNvPr id="3" name="Freeform 3"/>
          <p:cNvSpPr/>
          <p:nvPr/>
        </p:nvSpPr>
        <p:spPr>
          <a:xfrm rot="-6001753">
            <a:off x="15302905" y="7200900"/>
            <a:ext cx="3174445" cy="4114800"/>
          </a:xfrm>
          <a:custGeom>
            <a:avLst/>
            <a:gdLst/>
            <a:ahLst/>
            <a:cxnLst/>
            <a:rect l="l" t="t" r="r" b="b"/>
            <a:pathLst>
              <a:path w="3174445" h="4114800">
                <a:moveTo>
                  <a:pt x="0" y="0"/>
                </a:moveTo>
                <a:lnTo>
                  <a:pt x="3174445" y="0"/>
                </a:lnTo>
                <a:lnTo>
                  <a:pt x="3174445"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5" name="Freeform 5"/>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7"/>
            <a:stretch>
              <a:fillRect/>
            </a:stretch>
          </a:blipFill>
        </p:spPr>
        <p:txBody>
          <a:bodyPr/>
          <a:lstStyle/>
          <a:p>
            <a:endParaRPr lang="tr-TR"/>
          </a:p>
        </p:txBody>
      </p:sp>
      <p:sp>
        <p:nvSpPr>
          <p:cNvPr id="6" name="Freeform 6"/>
          <p:cNvSpPr/>
          <p:nvPr/>
        </p:nvSpPr>
        <p:spPr>
          <a:xfrm>
            <a:off x="14833523" y="9078777"/>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8"/>
            <a:stretch>
              <a:fillRect/>
            </a:stretch>
          </a:blipFill>
        </p:spPr>
        <p:txBody>
          <a:bodyPr/>
          <a:lstStyle/>
          <a:p>
            <a:endParaRPr lang="tr-TR"/>
          </a:p>
        </p:txBody>
      </p:sp>
      <p:pic>
        <p:nvPicPr>
          <p:cNvPr id="9" name="Resim 8" descr="metin, ekran görüntüsü, yazı tipi, sayı, numara içeren bir resim&#10;&#10;Yapay zeka tarafından oluşturulan içerik yanlış olabilir.">
            <a:extLst>
              <a:ext uri="{FF2B5EF4-FFF2-40B4-BE49-F238E27FC236}">
                <a16:creationId xmlns:a16="http://schemas.microsoft.com/office/drawing/2014/main" id="{45E8DE07-8042-B152-BEC5-DDA83D943E8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05315" y="1257300"/>
            <a:ext cx="13877370" cy="7349499"/>
          </a:xfrm>
          <a:prstGeom prst="rect">
            <a:avLst/>
          </a:prstGeom>
        </p:spPr>
      </p:pic>
      <p:sp>
        <p:nvSpPr>
          <p:cNvPr id="10" name="Freeform 4"/>
          <p:cNvSpPr/>
          <p:nvPr/>
        </p:nvSpPr>
        <p:spPr>
          <a:xfrm rot="20823362" flipH="1">
            <a:off x="14788090" y="281297"/>
            <a:ext cx="3123724" cy="3713193"/>
          </a:xfrm>
          <a:custGeom>
            <a:avLst/>
            <a:gdLst/>
            <a:ahLst/>
            <a:cxnLst/>
            <a:rect l="l" t="t" r="r" b="b"/>
            <a:pathLst>
              <a:path w="3123724" h="3713193">
                <a:moveTo>
                  <a:pt x="3123724" y="0"/>
                </a:moveTo>
                <a:lnTo>
                  <a:pt x="0" y="0"/>
                </a:lnTo>
                <a:lnTo>
                  <a:pt x="0" y="3713193"/>
                </a:lnTo>
                <a:lnTo>
                  <a:pt x="3123724" y="3713193"/>
                </a:lnTo>
                <a:lnTo>
                  <a:pt x="3123724" y="0"/>
                </a:lnTo>
                <a:close/>
              </a:path>
            </a:pathLst>
          </a:custGeom>
          <a:blipFill>
            <a:blip r:embed="rId10"/>
            <a:stretch>
              <a:fillRect/>
            </a:stretch>
          </a:blipFill>
        </p:spPr>
        <p:txBody>
          <a:bodyPr/>
          <a:lstStyle/>
          <a:p>
            <a:endParaRPr lang="tr-T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8CCDB0"/>
        </a:solidFill>
        <a:effectLst/>
      </p:bgPr>
    </p:bg>
    <p:spTree>
      <p:nvGrpSpPr>
        <p:cNvPr id="1" name=""/>
        <p:cNvGrpSpPr/>
        <p:nvPr/>
      </p:nvGrpSpPr>
      <p:grpSpPr>
        <a:xfrm>
          <a:off x="0" y="0"/>
          <a:ext cx="0" cy="0"/>
          <a:chOff x="0" y="0"/>
          <a:chExt cx="0" cy="0"/>
        </a:xfrm>
      </p:grpSpPr>
      <p:sp>
        <p:nvSpPr>
          <p:cNvPr id="2" name="Freeform 2"/>
          <p:cNvSpPr/>
          <p:nvPr/>
        </p:nvSpPr>
        <p:spPr>
          <a:xfrm rot="1259392">
            <a:off x="1133435" y="3289029"/>
            <a:ext cx="932232" cy="1754409"/>
          </a:xfrm>
          <a:custGeom>
            <a:avLst/>
            <a:gdLst/>
            <a:ahLst/>
            <a:cxnLst/>
            <a:rect l="l" t="t" r="r" b="b"/>
            <a:pathLst>
              <a:path w="932232" h="1754409">
                <a:moveTo>
                  <a:pt x="0" y="0"/>
                </a:moveTo>
                <a:lnTo>
                  <a:pt x="932232" y="0"/>
                </a:lnTo>
                <a:lnTo>
                  <a:pt x="932232" y="1754409"/>
                </a:lnTo>
                <a:lnTo>
                  <a:pt x="0" y="17544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tr-TR"/>
          </a:p>
        </p:txBody>
      </p:sp>
      <p:sp>
        <p:nvSpPr>
          <p:cNvPr id="3" name="Freeform 3"/>
          <p:cNvSpPr/>
          <p:nvPr/>
        </p:nvSpPr>
        <p:spPr>
          <a:xfrm>
            <a:off x="0" y="6172200"/>
            <a:ext cx="4532627" cy="4114800"/>
          </a:xfrm>
          <a:custGeom>
            <a:avLst/>
            <a:gdLst/>
            <a:ahLst/>
            <a:cxnLst/>
            <a:rect l="l" t="t" r="r" b="b"/>
            <a:pathLst>
              <a:path w="4532627" h="4114800">
                <a:moveTo>
                  <a:pt x="0" y="0"/>
                </a:moveTo>
                <a:lnTo>
                  <a:pt x="4532627" y="0"/>
                </a:lnTo>
                <a:lnTo>
                  <a:pt x="4532627"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4" name="Freeform 4"/>
          <p:cNvSpPr/>
          <p:nvPr/>
        </p:nvSpPr>
        <p:spPr>
          <a:xfrm rot="-2409186">
            <a:off x="13240335" y="7785873"/>
            <a:ext cx="932232" cy="1754409"/>
          </a:xfrm>
          <a:custGeom>
            <a:avLst/>
            <a:gdLst/>
            <a:ahLst/>
            <a:cxnLst/>
            <a:rect l="l" t="t" r="r" b="b"/>
            <a:pathLst>
              <a:path w="932232" h="1754409">
                <a:moveTo>
                  <a:pt x="0" y="0"/>
                </a:moveTo>
                <a:lnTo>
                  <a:pt x="932232" y="0"/>
                </a:lnTo>
                <a:lnTo>
                  <a:pt x="932232" y="1754409"/>
                </a:lnTo>
                <a:lnTo>
                  <a:pt x="0" y="17544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tr-TR"/>
          </a:p>
        </p:txBody>
      </p:sp>
      <p:sp>
        <p:nvSpPr>
          <p:cNvPr id="5" name="Freeform 5"/>
          <p:cNvSpPr/>
          <p:nvPr/>
        </p:nvSpPr>
        <p:spPr>
          <a:xfrm rot="9189923">
            <a:off x="15324117" y="-1150568"/>
            <a:ext cx="4327228" cy="4114800"/>
          </a:xfrm>
          <a:custGeom>
            <a:avLst/>
            <a:gdLst/>
            <a:ahLst/>
            <a:cxnLst/>
            <a:rect l="l" t="t" r="r" b="b"/>
            <a:pathLst>
              <a:path w="4327228" h="4114800">
                <a:moveTo>
                  <a:pt x="0" y="0"/>
                </a:moveTo>
                <a:lnTo>
                  <a:pt x="4327227" y="0"/>
                </a:lnTo>
                <a:lnTo>
                  <a:pt x="4327227"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tr-TR"/>
          </a:p>
        </p:txBody>
      </p:sp>
      <p:sp>
        <p:nvSpPr>
          <p:cNvPr id="6" name="Freeform 6"/>
          <p:cNvSpPr/>
          <p:nvPr/>
        </p:nvSpPr>
        <p:spPr>
          <a:xfrm>
            <a:off x="16713388" y="-203170"/>
            <a:ext cx="4056485" cy="2220003"/>
          </a:xfrm>
          <a:custGeom>
            <a:avLst/>
            <a:gdLst/>
            <a:ahLst/>
            <a:cxnLst/>
            <a:rect l="l" t="t" r="r" b="b"/>
            <a:pathLst>
              <a:path w="4056485" h="2220003">
                <a:moveTo>
                  <a:pt x="0" y="0"/>
                </a:moveTo>
                <a:lnTo>
                  <a:pt x="4056485" y="0"/>
                </a:lnTo>
                <a:lnTo>
                  <a:pt x="4056485" y="2220003"/>
                </a:lnTo>
                <a:lnTo>
                  <a:pt x="0" y="2220003"/>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tr-TR"/>
          </a:p>
        </p:txBody>
      </p:sp>
      <p:sp>
        <p:nvSpPr>
          <p:cNvPr id="7" name="Freeform 7"/>
          <p:cNvSpPr/>
          <p:nvPr/>
        </p:nvSpPr>
        <p:spPr>
          <a:xfrm>
            <a:off x="15081321" y="9162821"/>
            <a:ext cx="3206679" cy="1033382"/>
          </a:xfrm>
          <a:custGeom>
            <a:avLst/>
            <a:gdLst/>
            <a:ahLst/>
            <a:cxnLst/>
            <a:rect l="l" t="t" r="r" b="b"/>
            <a:pathLst>
              <a:path w="3206679" h="1033382">
                <a:moveTo>
                  <a:pt x="0" y="0"/>
                </a:moveTo>
                <a:lnTo>
                  <a:pt x="3206679" y="0"/>
                </a:lnTo>
                <a:lnTo>
                  <a:pt x="3206679" y="1033381"/>
                </a:lnTo>
                <a:lnTo>
                  <a:pt x="0" y="1033381"/>
                </a:lnTo>
                <a:lnTo>
                  <a:pt x="0" y="0"/>
                </a:lnTo>
                <a:close/>
              </a:path>
            </a:pathLst>
          </a:custGeom>
          <a:blipFill>
            <a:blip r:embed="rId11"/>
            <a:stretch>
              <a:fillRect/>
            </a:stretch>
          </a:blipFill>
        </p:spPr>
        <p:txBody>
          <a:bodyPr/>
          <a:lstStyle/>
          <a:p>
            <a:endParaRPr lang="tr-TR"/>
          </a:p>
        </p:txBody>
      </p:sp>
      <p:sp>
        <p:nvSpPr>
          <p:cNvPr id="8" name="Freeform 8"/>
          <p:cNvSpPr/>
          <p:nvPr/>
        </p:nvSpPr>
        <p:spPr>
          <a:xfrm>
            <a:off x="0" y="9072023"/>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12"/>
            <a:stretch>
              <a:fillRect/>
            </a:stretch>
          </a:blipFill>
        </p:spPr>
        <p:txBody>
          <a:bodyPr/>
          <a:lstStyle/>
          <a:p>
            <a:endParaRPr lang="tr-TR"/>
          </a:p>
        </p:txBody>
      </p:sp>
      <p:sp>
        <p:nvSpPr>
          <p:cNvPr id="9" name="Freeform 9"/>
          <p:cNvSpPr/>
          <p:nvPr/>
        </p:nvSpPr>
        <p:spPr>
          <a:xfrm>
            <a:off x="2896307" y="591109"/>
            <a:ext cx="7209628" cy="9043004"/>
          </a:xfrm>
          <a:custGeom>
            <a:avLst/>
            <a:gdLst/>
            <a:ahLst/>
            <a:cxnLst/>
            <a:rect l="l" t="t" r="r" b="b"/>
            <a:pathLst>
              <a:path w="7209628" h="9043004">
                <a:moveTo>
                  <a:pt x="0" y="0"/>
                </a:moveTo>
                <a:lnTo>
                  <a:pt x="7209628" y="0"/>
                </a:lnTo>
                <a:lnTo>
                  <a:pt x="7209628" y="9043004"/>
                </a:lnTo>
                <a:lnTo>
                  <a:pt x="0" y="9043004"/>
                </a:lnTo>
                <a:lnTo>
                  <a:pt x="0" y="0"/>
                </a:lnTo>
                <a:close/>
              </a:path>
            </a:pathLst>
          </a:custGeom>
          <a:blipFill>
            <a:blip r:embed="rId13"/>
            <a:stretch>
              <a:fillRect/>
            </a:stretch>
          </a:blipFill>
        </p:spPr>
        <p:txBody>
          <a:bodyPr/>
          <a:lstStyle/>
          <a:p>
            <a:endParaRPr lang="tr-TR"/>
          </a:p>
        </p:txBody>
      </p:sp>
      <p:sp>
        <p:nvSpPr>
          <p:cNvPr id="10" name="Freeform 10"/>
          <p:cNvSpPr/>
          <p:nvPr/>
        </p:nvSpPr>
        <p:spPr>
          <a:xfrm rot="-4016469">
            <a:off x="11780591" y="3739671"/>
            <a:ext cx="4327228" cy="4114800"/>
          </a:xfrm>
          <a:custGeom>
            <a:avLst/>
            <a:gdLst/>
            <a:ahLst/>
            <a:cxnLst/>
            <a:rect l="l" t="t" r="r" b="b"/>
            <a:pathLst>
              <a:path w="4327228" h="4114800">
                <a:moveTo>
                  <a:pt x="0" y="0"/>
                </a:moveTo>
                <a:lnTo>
                  <a:pt x="4327227" y="0"/>
                </a:lnTo>
                <a:lnTo>
                  <a:pt x="4327227" y="4114800"/>
                </a:lnTo>
                <a:lnTo>
                  <a:pt x="0" y="4114800"/>
                </a:lnTo>
                <a:lnTo>
                  <a:pt x="0" y="0"/>
                </a:lnTo>
                <a:close/>
              </a:path>
            </a:pathLst>
          </a:custGeom>
          <a:blipFill>
            <a:blip r:embed="rId14">
              <a:extLst>
                <a:ext uri="{96DAC541-7B7A-43D3-8B79-37D633B846F1}">
                  <asvg:svgBlip xmlns:asvg="http://schemas.microsoft.com/office/drawing/2016/SVG/main" r:embed="rId15"/>
                </a:ext>
              </a:extLst>
            </a:blip>
            <a:stretch>
              <a:fillRect/>
            </a:stretch>
          </a:blipFill>
        </p:spPr>
        <p:txBody>
          <a:bodyPr/>
          <a:lstStyle/>
          <a:p>
            <a:endParaRPr lang="tr-TR"/>
          </a:p>
        </p:txBody>
      </p:sp>
      <p:sp>
        <p:nvSpPr>
          <p:cNvPr id="11" name="Freeform 11"/>
          <p:cNvSpPr/>
          <p:nvPr/>
        </p:nvSpPr>
        <p:spPr>
          <a:xfrm>
            <a:off x="14190797" y="6812605"/>
            <a:ext cx="1781048" cy="1781048"/>
          </a:xfrm>
          <a:custGeom>
            <a:avLst/>
            <a:gdLst/>
            <a:ahLst/>
            <a:cxnLst/>
            <a:rect l="l" t="t" r="r" b="b"/>
            <a:pathLst>
              <a:path w="1781048" h="1781048">
                <a:moveTo>
                  <a:pt x="0" y="0"/>
                </a:moveTo>
                <a:lnTo>
                  <a:pt x="1781048" y="0"/>
                </a:lnTo>
                <a:lnTo>
                  <a:pt x="1781048" y="1781049"/>
                </a:lnTo>
                <a:lnTo>
                  <a:pt x="0" y="1781049"/>
                </a:lnTo>
                <a:lnTo>
                  <a:pt x="0" y="0"/>
                </a:lnTo>
                <a:close/>
              </a:path>
            </a:pathLst>
          </a:custGeom>
          <a:blipFill>
            <a:blip r:embed="rId16">
              <a:extLst>
                <a:ext uri="{96DAC541-7B7A-43D3-8B79-37D633B846F1}">
                  <asvg:svgBlip xmlns:asvg="http://schemas.microsoft.com/office/drawing/2016/SVG/main" r:embed="rId17"/>
                </a:ext>
              </a:extLst>
            </a:blip>
            <a:stretch>
              <a:fillRect/>
            </a:stretch>
          </a:blipFill>
        </p:spPr>
        <p:txBody>
          <a:bodyPr/>
          <a:lstStyle/>
          <a:p>
            <a:endParaRPr lang="tr-TR"/>
          </a:p>
        </p:txBody>
      </p:sp>
      <p:pic>
        <p:nvPicPr>
          <p:cNvPr id="12" name="Picture 12"/>
          <p:cNvPicPr>
            <a:picLocks noChangeAspect="1"/>
          </p:cNvPicPr>
          <p:nvPr/>
        </p:nvPicPr>
        <p:blipFill>
          <a:blip r:embed="rId18"/>
          <a:stretch>
            <a:fillRect/>
          </a:stretch>
        </p:blipFill>
        <p:spPr>
          <a:xfrm>
            <a:off x="14231124" y="6852932"/>
            <a:ext cx="1700394" cy="1700394"/>
          </a:xfrm>
          <a:prstGeom prst="rect">
            <a:avLst/>
          </a:prstGeom>
        </p:spPr>
      </p:pic>
      <p:sp>
        <p:nvSpPr>
          <p:cNvPr id="13" name="TextBox 13"/>
          <p:cNvSpPr txBox="1"/>
          <p:nvPr/>
        </p:nvSpPr>
        <p:spPr>
          <a:xfrm>
            <a:off x="11961470" y="5122989"/>
            <a:ext cx="3662361" cy="1531232"/>
          </a:xfrm>
          <a:prstGeom prst="rect">
            <a:avLst/>
          </a:prstGeom>
        </p:spPr>
        <p:txBody>
          <a:bodyPr lIns="0" tIns="0" rIns="0" bIns="0" rtlCol="0" anchor="t">
            <a:spAutoFit/>
          </a:bodyPr>
          <a:lstStyle/>
          <a:p>
            <a:pPr algn="ctr">
              <a:lnSpc>
                <a:spcPts val="4052"/>
              </a:lnSpc>
              <a:spcBef>
                <a:spcPct val="0"/>
              </a:spcBef>
            </a:pPr>
            <a:r>
              <a:rPr lang="en-US" sz="2486">
                <a:solidFill>
                  <a:srgbClr val="000000"/>
                </a:solidFill>
                <a:latin typeface="Poppins"/>
                <a:ea typeface="Poppins"/>
                <a:cs typeface="Poppins"/>
                <a:sym typeface="Poppins"/>
              </a:rPr>
              <a:t>Yazılım Kullanıcı Kılavuzuna erişim için QR kodu okutunuz.</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BFAFE"/>
        </a:solidFill>
        <a:effectLst/>
      </p:bgPr>
    </p:bg>
    <p:spTree>
      <p:nvGrpSpPr>
        <p:cNvPr id="1" name=""/>
        <p:cNvGrpSpPr/>
        <p:nvPr/>
      </p:nvGrpSpPr>
      <p:grpSpPr>
        <a:xfrm>
          <a:off x="0" y="0"/>
          <a:ext cx="0" cy="0"/>
          <a:chOff x="0" y="0"/>
          <a:chExt cx="0" cy="0"/>
        </a:xfrm>
      </p:grpSpPr>
      <p:sp>
        <p:nvSpPr>
          <p:cNvPr id="2" name="Freeform 2"/>
          <p:cNvSpPr/>
          <p:nvPr/>
        </p:nvSpPr>
        <p:spPr>
          <a:xfrm flipH="1" flipV="1">
            <a:off x="9144000" y="-171730"/>
            <a:ext cx="9144000" cy="3383280"/>
          </a:xfrm>
          <a:custGeom>
            <a:avLst/>
            <a:gdLst/>
            <a:ahLst/>
            <a:cxnLst/>
            <a:rect l="l" t="t" r="r" b="b"/>
            <a:pathLst>
              <a:path w="9144000" h="3383280">
                <a:moveTo>
                  <a:pt x="9144000" y="3383280"/>
                </a:moveTo>
                <a:lnTo>
                  <a:pt x="0" y="3383280"/>
                </a:lnTo>
                <a:lnTo>
                  <a:pt x="0" y="0"/>
                </a:lnTo>
                <a:lnTo>
                  <a:pt x="9144000" y="0"/>
                </a:lnTo>
                <a:lnTo>
                  <a:pt x="9144000" y="338328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tr-TR"/>
          </a:p>
        </p:txBody>
      </p:sp>
      <p:sp>
        <p:nvSpPr>
          <p:cNvPr id="3" name="TextBox 3"/>
          <p:cNvSpPr txBox="1"/>
          <p:nvPr/>
        </p:nvSpPr>
        <p:spPr>
          <a:xfrm>
            <a:off x="10385464" y="1644657"/>
            <a:ext cx="4448059" cy="1870433"/>
          </a:xfrm>
          <a:prstGeom prst="rect">
            <a:avLst/>
          </a:prstGeom>
        </p:spPr>
        <p:txBody>
          <a:bodyPr lIns="0" tIns="0" rIns="0" bIns="0" rtlCol="0" anchor="t">
            <a:spAutoFit/>
          </a:bodyPr>
          <a:lstStyle/>
          <a:p>
            <a:pPr algn="ctr">
              <a:lnSpc>
                <a:spcPts val="5015"/>
              </a:lnSpc>
            </a:pPr>
            <a:r>
              <a:rPr lang="en-US" sz="3077">
                <a:solidFill>
                  <a:srgbClr val="000000"/>
                </a:solidFill>
                <a:latin typeface="Paytone One"/>
                <a:ea typeface="Paytone One"/>
                <a:cs typeface="Paytone One"/>
                <a:sym typeface="Paytone One"/>
              </a:rPr>
              <a:t>DİĞER KURUMLARDAN</a:t>
            </a:r>
          </a:p>
          <a:p>
            <a:pPr algn="ctr">
              <a:lnSpc>
                <a:spcPts val="5015"/>
              </a:lnSpc>
              <a:spcBef>
                <a:spcPct val="0"/>
              </a:spcBef>
            </a:pPr>
            <a:r>
              <a:rPr lang="en-US" sz="3077">
                <a:solidFill>
                  <a:srgbClr val="000000"/>
                </a:solidFill>
                <a:latin typeface="Paytone One"/>
                <a:ea typeface="Paytone One"/>
                <a:cs typeface="Paytone One"/>
                <a:sym typeface="Paytone One"/>
              </a:rPr>
              <a:t>KARŞILANAN </a:t>
            </a:r>
          </a:p>
          <a:p>
            <a:pPr algn="ctr">
              <a:lnSpc>
                <a:spcPts val="5015"/>
              </a:lnSpc>
              <a:spcBef>
                <a:spcPct val="0"/>
              </a:spcBef>
            </a:pPr>
            <a:r>
              <a:rPr lang="en-US" sz="3077">
                <a:solidFill>
                  <a:srgbClr val="000000"/>
                </a:solidFill>
                <a:latin typeface="Paytone One"/>
                <a:ea typeface="Paytone One"/>
                <a:cs typeface="Paytone One"/>
                <a:sym typeface="Paytone One"/>
              </a:rPr>
              <a:t>TALEPLER</a:t>
            </a:r>
          </a:p>
        </p:txBody>
      </p:sp>
      <p:sp>
        <p:nvSpPr>
          <p:cNvPr id="6" name="Freeform 6"/>
          <p:cNvSpPr/>
          <p:nvPr/>
        </p:nvSpPr>
        <p:spPr>
          <a:xfrm>
            <a:off x="14833523" y="9078777"/>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5"/>
            <a:stretch>
              <a:fillRect/>
            </a:stretch>
          </a:blipFill>
        </p:spPr>
        <p:txBody>
          <a:bodyPr/>
          <a:lstStyle/>
          <a:p>
            <a:endParaRPr lang="tr-TR"/>
          </a:p>
        </p:txBody>
      </p:sp>
      <p:sp>
        <p:nvSpPr>
          <p:cNvPr id="7" name="Freeform 7"/>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6"/>
            <a:stretch>
              <a:fillRect/>
            </a:stretch>
          </a:blipFill>
        </p:spPr>
        <p:txBody>
          <a:bodyPr/>
          <a:lstStyle/>
          <a:p>
            <a:endParaRPr lang="tr-TR"/>
          </a:p>
        </p:txBody>
      </p:sp>
      <p:sp>
        <p:nvSpPr>
          <p:cNvPr id="8" name="TextBox 8"/>
          <p:cNvSpPr txBox="1"/>
          <p:nvPr/>
        </p:nvSpPr>
        <p:spPr>
          <a:xfrm>
            <a:off x="3941543" y="26808"/>
            <a:ext cx="10891980" cy="600350"/>
          </a:xfrm>
          <a:prstGeom prst="rect">
            <a:avLst/>
          </a:prstGeom>
        </p:spPr>
        <p:txBody>
          <a:bodyPr lIns="0" tIns="0" rIns="0" bIns="0" rtlCol="0" anchor="t">
            <a:spAutoFit/>
          </a:bodyPr>
          <a:lstStyle/>
          <a:p>
            <a:pPr algn="ctr">
              <a:lnSpc>
                <a:spcPts val="5015"/>
              </a:lnSpc>
              <a:spcBef>
                <a:spcPct val="0"/>
              </a:spcBef>
            </a:pPr>
            <a:r>
              <a:rPr lang="en-US" sz="3077">
                <a:solidFill>
                  <a:srgbClr val="000000"/>
                </a:solidFill>
                <a:latin typeface="Paytone One"/>
                <a:ea typeface="Paytone One"/>
                <a:cs typeface="Paytone One"/>
                <a:sym typeface="Paytone One"/>
              </a:rPr>
              <a:t>PANDEMİ DÖNEMİ VE SONRASI</a:t>
            </a:r>
          </a:p>
        </p:txBody>
      </p:sp>
      <p:sp>
        <p:nvSpPr>
          <p:cNvPr id="9" name="TextBox 9"/>
          <p:cNvSpPr txBox="1"/>
          <p:nvPr/>
        </p:nvSpPr>
        <p:spPr>
          <a:xfrm>
            <a:off x="3817967" y="1644657"/>
            <a:ext cx="3920861" cy="1870433"/>
          </a:xfrm>
          <a:prstGeom prst="rect">
            <a:avLst/>
          </a:prstGeom>
        </p:spPr>
        <p:txBody>
          <a:bodyPr lIns="0" tIns="0" rIns="0" bIns="0" rtlCol="0" anchor="t">
            <a:spAutoFit/>
          </a:bodyPr>
          <a:lstStyle/>
          <a:p>
            <a:pPr algn="ctr">
              <a:lnSpc>
                <a:spcPts val="5015"/>
              </a:lnSpc>
            </a:pPr>
            <a:r>
              <a:rPr lang="en-US" sz="3077">
                <a:solidFill>
                  <a:srgbClr val="000000"/>
                </a:solidFill>
                <a:latin typeface="Paytone One"/>
                <a:ea typeface="Paytone One"/>
                <a:cs typeface="Paytone One"/>
                <a:sym typeface="Paytone One"/>
              </a:rPr>
              <a:t>DİĞER KURUMLARA </a:t>
            </a:r>
          </a:p>
          <a:p>
            <a:pPr algn="ctr">
              <a:lnSpc>
                <a:spcPts val="5015"/>
              </a:lnSpc>
            </a:pPr>
            <a:r>
              <a:rPr lang="en-US" sz="3077">
                <a:solidFill>
                  <a:srgbClr val="000000"/>
                </a:solidFill>
                <a:latin typeface="Paytone One"/>
                <a:ea typeface="Paytone One"/>
                <a:cs typeface="Paytone One"/>
                <a:sym typeface="Paytone One"/>
              </a:rPr>
              <a:t>KARŞILADIĞIMIZ </a:t>
            </a:r>
          </a:p>
          <a:p>
            <a:pPr algn="ctr">
              <a:lnSpc>
                <a:spcPts val="5015"/>
              </a:lnSpc>
              <a:spcBef>
                <a:spcPct val="0"/>
              </a:spcBef>
            </a:pPr>
            <a:r>
              <a:rPr lang="en-US" sz="3077">
                <a:solidFill>
                  <a:srgbClr val="000000"/>
                </a:solidFill>
                <a:latin typeface="Paytone One"/>
                <a:ea typeface="Paytone One"/>
                <a:cs typeface="Paytone One"/>
                <a:sym typeface="Paytone One"/>
              </a:rPr>
              <a:t>TALEPLER</a:t>
            </a:r>
          </a:p>
        </p:txBody>
      </p:sp>
      <p:sp>
        <p:nvSpPr>
          <p:cNvPr id="10" name="TextBox 10"/>
          <p:cNvSpPr txBox="1"/>
          <p:nvPr/>
        </p:nvSpPr>
        <p:spPr>
          <a:xfrm rot="-5400000">
            <a:off x="-1353810" y="4965792"/>
            <a:ext cx="4748649" cy="1240164"/>
          </a:xfrm>
          <a:prstGeom prst="rect">
            <a:avLst/>
          </a:prstGeom>
        </p:spPr>
        <p:txBody>
          <a:bodyPr lIns="0" tIns="0" rIns="0" bIns="0" rtlCol="0" anchor="t">
            <a:spAutoFit/>
          </a:bodyPr>
          <a:lstStyle/>
          <a:p>
            <a:pPr algn="ctr">
              <a:lnSpc>
                <a:spcPts val="10557"/>
              </a:lnSpc>
              <a:spcBef>
                <a:spcPct val="0"/>
              </a:spcBef>
            </a:pPr>
            <a:r>
              <a:rPr lang="en-US" sz="6477">
                <a:solidFill>
                  <a:srgbClr val="000000"/>
                </a:solidFill>
                <a:latin typeface="Paytone One"/>
                <a:ea typeface="Paytone One"/>
                <a:cs typeface="Paytone One"/>
                <a:sym typeface="Paytone One"/>
              </a:rPr>
              <a:t>2020-2023</a:t>
            </a:r>
          </a:p>
        </p:txBody>
      </p:sp>
      <p:sp>
        <p:nvSpPr>
          <p:cNvPr id="13" name="Oval 12">
            <a:extLst>
              <a:ext uri="{FF2B5EF4-FFF2-40B4-BE49-F238E27FC236}">
                <a16:creationId xmlns:a16="http://schemas.microsoft.com/office/drawing/2014/main" id="{F23A84B3-786D-D94E-902C-5E73D3B683DE}"/>
              </a:ext>
            </a:extLst>
          </p:cNvPr>
          <p:cNvSpPr/>
          <p:nvPr/>
        </p:nvSpPr>
        <p:spPr>
          <a:xfrm>
            <a:off x="4191000" y="4532589"/>
            <a:ext cx="3160575" cy="2905929"/>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0217"/>
              </a:lnSpc>
              <a:spcBef>
                <a:spcPct val="0"/>
              </a:spcBef>
            </a:pPr>
            <a:r>
              <a:rPr lang="en-US" sz="7200" dirty="0">
                <a:solidFill>
                  <a:srgbClr val="000000"/>
                </a:solidFill>
                <a:latin typeface="Paytone One"/>
                <a:ea typeface="Paytone One"/>
                <a:cs typeface="Paytone One"/>
                <a:sym typeface="Paytone One"/>
              </a:rPr>
              <a:t>1874</a:t>
            </a:r>
          </a:p>
        </p:txBody>
      </p:sp>
      <p:sp>
        <p:nvSpPr>
          <p:cNvPr id="14" name="Oval 13">
            <a:extLst>
              <a:ext uri="{FF2B5EF4-FFF2-40B4-BE49-F238E27FC236}">
                <a16:creationId xmlns:a16="http://schemas.microsoft.com/office/drawing/2014/main" id="{0638F97C-EFAF-2CEE-B6EE-B355442A9068}"/>
              </a:ext>
            </a:extLst>
          </p:cNvPr>
          <p:cNvSpPr/>
          <p:nvPr/>
        </p:nvSpPr>
        <p:spPr>
          <a:xfrm>
            <a:off x="10936425" y="4540429"/>
            <a:ext cx="3160575" cy="2905929"/>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0217"/>
              </a:lnSpc>
              <a:spcBef>
                <a:spcPct val="0"/>
              </a:spcBef>
            </a:pPr>
            <a:r>
              <a:rPr lang="tr-TR" sz="7200" dirty="0">
                <a:solidFill>
                  <a:srgbClr val="000000"/>
                </a:solidFill>
                <a:latin typeface="Paytone One"/>
                <a:ea typeface="Paytone One"/>
                <a:cs typeface="Paytone One"/>
                <a:sym typeface="Paytone One"/>
              </a:rPr>
              <a:t>45</a:t>
            </a:r>
            <a:endParaRPr lang="en-US" sz="7200" dirty="0">
              <a:solidFill>
                <a:srgbClr val="000000"/>
              </a:solidFill>
              <a:latin typeface="Paytone One"/>
              <a:ea typeface="Paytone One"/>
              <a:cs typeface="Paytone One"/>
              <a:sym typeface="Paytone One"/>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BFAFE"/>
        </a:solidFill>
        <a:effectLst/>
      </p:bgPr>
    </p:bg>
    <p:spTree>
      <p:nvGrpSpPr>
        <p:cNvPr id="1" name=""/>
        <p:cNvGrpSpPr/>
        <p:nvPr/>
      </p:nvGrpSpPr>
      <p:grpSpPr>
        <a:xfrm>
          <a:off x="0" y="0"/>
          <a:ext cx="0" cy="0"/>
          <a:chOff x="0" y="0"/>
          <a:chExt cx="0" cy="0"/>
        </a:xfrm>
      </p:grpSpPr>
      <p:sp>
        <p:nvSpPr>
          <p:cNvPr id="4" name="Freeform 4"/>
          <p:cNvSpPr/>
          <p:nvPr/>
        </p:nvSpPr>
        <p:spPr>
          <a:xfrm>
            <a:off x="14833523" y="9078777"/>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3"/>
            <a:stretch>
              <a:fillRect/>
            </a:stretch>
          </a:blipFill>
        </p:spPr>
        <p:txBody>
          <a:bodyPr/>
          <a:lstStyle/>
          <a:p>
            <a:endParaRPr lang="tr-TR"/>
          </a:p>
        </p:txBody>
      </p:sp>
      <p:sp>
        <p:nvSpPr>
          <p:cNvPr id="5" name="Freeform 5"/>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4"/>
            <a:stretch>
              <a:fillRect/>
            </a:stretch>
          </a:blipFill>
        </p:spPr>
        <p:txBody>
          <a:bodyPr/>
          <a:lstStyle/>
          <a:p>
            <a:endParaRPr lang="tr-TR"/>
          </a:p>
        </p:txBody>
      </p:sp>
      <p:sp>
        <p:nvSpPr>
          <p:cNvPr id="6" name="TextBox 6"/>
          <p:cNvSpPr txBox="1"/>
          <p:nvPr/>
        </p:nvSpPr>
        <p:spPr>
          <a:xfrm rot="-5400000">
            <a:off x="-831096" y="4523418"/>
            <a:ext cx="4084972" cy="1240164"/>
          </a:xfrm>
          <a:prstGeom prst="rect">
            <a:avLst/>
          </a:prstGeom>
        </p:spPr>
        <p:txBody>
          <a:bodyPr lIns="0" tIns="0" rIns="0" bIns="0" rtlCol="0" anchor="t">
            <a:spAutoFit/>
          </a:bodyPr>
          <a:lstStyle/>
          <a:p>
            <a:pPr algn="ctr">
              <a:lnSpc>
                <a:spcPts val="10557"/>
              </a:lnSpc>
              <a:spcBef>
                <a:spcPct val="0"/>
              </a:spcBef>
            </a:pPr>
            <a:r>
              <a:rPr lang="en-US" sz="6477">
                <a:solidFill>
                  <a:srgbClr val="000000"/>
                </a:solidFill>
                <a:latin typeface="Paytone One"/>
                <a:ea typeface="Paytone One"/>
                <a:cs typeface="Paytone One"/>
                <a:sym typeface="Paytone One"/>
              </a:rPr>
              <a:t>2024</a:t>
            </a:r>
          </a:p>
        </p:txBody>
      </p:sp>
      <p:sp>
        <p:nvSpPr>
          <p:cNvPr id="7" name="Freeform 7"/>
          <p:cNvSpPr/>
          <p:nvPr/>
        </p:nvSpPr>
        <p:spPr>
          <a:xfrm flipH="1" flipV="1">
            <a:off x="9144000" y="-171730"/>
            <a:ext cx="9144000" cy="3383280"/>
          </a:xfrm>
          <a:custGeom>
            <a:avLst/>
            <a:gdLst/>
            <a:ahLst/>
            <a:cxnLst/>
            <a:rect l="l" t="t" r="r" b="b"/>
            <a:pathLst>
              <a:path w="9144000" h="3383280">
                <a:moveTo>
                  <a:pt x="9144000" y="3383280"/>
                </a:moveTo>
                <a:lnTo>
                  <a:pt x="0" y="3383280"/>
                </a:lnTo>
                <a:lnTo>
                  <a:pt x="0" y="0"/>
                </a:lnTo>
                <a:lnTo>
                  <a:pt x="9144000" y="0"/>
                </a:lnTo>
                <a:lnTo>
                  <a:pt x="9144000" y="338328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8" name="TextBox 8"/>
          <p:cNvSpPr txBox="1"/>
          <p:nvPr/>
        </p:nvSpPr>
        <p:spPr>
          <a:xfrm>
            <a:off x="10385464" y="1386560"/>
            <a:ext cx="4448059" cy="1870433"/>
          </a:xfrm>
          <a:prstGeom prst="rect">
            <a:avLst/>
          </a:prstGeom>
        </p:spPr>
        <p:txBody>
          <a:bodyPr lIns="0" tIns="0" rIns="0" bIns="0" rtlCol="0" anchor="t">
            <a:spAutoFit/>
          </a:bodyPr>
          <a:lstStyle/>
          <a:p>
            <a:pPr algn="ctr">
              <a:lnSpc>
                <a:spcPts val="5015"/>
              </a:lnSpc>
            </a:pPr>
            <a:r>
              <a:rPr lang="en-US" sz="3077">
                <a:solidFill>
                  <a:srgbClr val="000000"/>
                </a:solidFill>
                <a:latin typeface="Paytone One"/>
                <a:ea typeface="Paytone One"/>
                <a:cs typeface="Paytone One"/>
                <a:sym typeface="Paytone One"/>
              </a:rPr>
              <a:t>DİĞER KURUMLARDAN</a:t>
            </a:r>
          </a:p>
          <a:p>
            <a:pPr algn="ctr">
              <a:lnSpc>
                <a:spcPts val="5015"/>
              </a:lnSpc>
              <a:spcBef>
                <a:spcPct val="0"/>
              </a:spcBef>
            </a:pPr>
            <a:r>
              <a:rPr lang="en-US" sz="3077">
                <a:solidFill>
                  <a:srgbClr val="000000"/>
                </a:solidFill>
                <a:latin typeface="Paytone One"/>
                <a:ea typeface="Paytone One"/>
                <a:cs typeface="Paytone One"/>
                <a:sym typeface="Paytone One"/>
              </a:rPr>
              <a:t>KARŞILANAN </a:t>
            </a:r>
          </a:p>
          <a:p>
            <a:pPr algn="ctr">
              <a:lnSpc>
                <a:spcPts val="5015"/>
              </a:lnSpc>
              <a:spcBef>
                <a:spcPct val="0"/>
              </a:spcBef>
            </a:pPr>
            <a:r>
              <a:rPr lang="en-US" sz="3077">
                <a:solidFill>
                  <a:srgbClr val="000000"/>
                </a:solidFill>
                <a:latin typeface="Paytone One"/>
                <a:ea typeface="Paytone One"/>
                <a:cs typeface="Paytone One"/>
                <a:sym typeface="Paytone One"/>
              </a:rPr>
              <a:t>TALEPLER</a:t>
            </a:r>
          </a:p>
        </p:txBody>
      </p:sp>
      <p:sp>
        <p:nvSpPr>
          <p:cNvPr id="9" name="TextBox 9"/>
          <p:cNvSpPr txBox="1"/>
          <p:nvPr/>
        </p:nvSpPr>
        <p:spPr>
          <a:xfrm>
            <a:off x="3817967" y="1386560"/>
            <a:ext cx="3920861" cy="1870433"/>
          </a:xfrm>
          <a:prstGeom prst="rect">
            <a:avLst/>
          </a:prstGeom>
        </p:spPr>
        <p:txBody>
          <a:bodyPr lIns="0" tIns="0" rIns="0" bIns="0" rtlCol="0" anchor="t">
            <a:spAutoFit/>
          </a:bodyPr>
          <a:lstStyle/>
          <a:p>
            <a:pPr algn="ctr">
              <a:lnSpc>
                <a:spcPts val="5015"/>
              </a:lnSpc>
            </a:pPr>
            <a:r>
              <a:rPr lang="en-US" sz="3077">
                <a:solidFill>
                  <a:srgbClr val="000000"/>
                </a:solidFill>
                <a:latin typeface="Paytone One"/>
                <a:ea typeface="Paytone One"/>
                <a:cs typeface="Paytone One"/>
                <a:sym typeface="Paytone One"/>
              </a:rPr>
              <a:t>DİĞER KURUMLARA </a:t>
            </a:r>
          </a:p>
          <a:p>
            <a:pPr algn="ctr">
              <a:lnSpc>
                <a:spcPts val="5015"/>
              </a:lnSpc>
            </a:pPr>
            <a:r>
              <a:rPr lang="en-US" sz="3077">
                <a:solidFill>
                  <a:srgbClr val="000000"/>
                </a:solidFill>
                <a:latin typeface="Paytone One"/>
                <a:ea typeface="Paytone One"/>
                <a:cs typeface="Paytone One"/>
                <a:sym typeface="Paytone One"/>
              </a:rPr>
              <a:t>KARŞILADIĞIMIZ </a:t>
            </a:r>
          </a:p>
          <a:p>
            <a:pPr algn="ctr">
              <a:lnSpc>
                <a:spcPts val="5015"/>
              </a:lnSpc>
              <a:spcBef>
                <a:spcPct val="0"/>
              </a:spcBef>
            </a:pPr>
            <a:r>
              <a:rPr lang="en-US" sz="3077">
                <a:solidFill>
                  <a:srgbClr val="000000"/>
                </a:solidFill>
                <a:latin typeface="Paytone One"/>
                <a:ea typeface="Paytone One"/>
                <a:cs typeface="Paytone One"/>
                <a:sym typeface="Paytone One"/>
              </a:rPr>
              <a:t>TALEPLER</a:t>
            </a:r>
          </a:p>
        </p:txBody>
      </p:sp>
      <p:sp>
        <p:nvSpPr>
          <p:cNvPr id="10" name="TextBox 10"/>
          <p:cNvSpPr txBox="1"/>
          <p:nvPr/>
        </p:nvSpPr>
        <p:spPr>
          <a:xfrm>
            <a:off x="3941543" y="26808"/>
            <a:ext cx="10891980" cy="600350"/>
          </a:xfrm>
          <a:prstGeom prst="rect">
            <a:avLst/>
          </a:prstGeom>
        </p:spPr>
        <p:txBody>
          <a:bodyPr lIns="0" tIns="0" rIns="0" bIns="0" rtlCol="0" anchor="t">
            <a:spAutoFit/>
          </a:bodyPr>
          <a:lstStyle/>
          <a:p>
            <a:pPr algn="ctr">
              <a:lnSpc>
                <a:spcPts val="5015"/>
              </a:lnSpc>
              <a:spcBef>
                <a:spcPct val="0"/>
              </a:spcBef>
            </a:pPr>
            <a:r>
              <a:rPr lang="en-US" sz="3077">
                <a:solidFill>
                  <a:srgbClr val="000000"/>
                </a:solidFill>
                <a:latin typeface="Paytone One"/>
                <a:ea typeface="Paytone One"/>
                <a:cs typeface="Paytone One"/>
                <a:sym typeface="Paytone One"/>
              </a:rPr>
              <a:t>2024 YILI VERİLERİ</a:t>
            </a:r>
          </a:p>
        </p:txBody>
      </p:sp>
      <p:sp>
        <p:nvSpPr>
          <p:cNvPr id="11" name="Oval 10">
            <a:extLst>
              <a:ext uri="{FF2B5EF4-FFF2-40B4-BE49-F238E27FC236}">
                <a16:creationId xmlns:a16="http://schemas.microsoft.com/office/drawing/2014/main" id="{5B9AA06C-5C65-0629-8163-A20E87F9C462}"/>
              </a:ext>
            </a:extLst>
          </p:cNvPr>
          <p:cNvSpPr/>
          <p:nvPr/>
        </p:nvSpPr>
        <p:spPr>
          <a:xfrm>
            <a:off x="4098220" y="4811486"/>
            <a:ext cx="3160575" cy="2905929"/>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0217"/>
              </a:lnSpc>
              <a:spcBef>
                <a:spcPct val="0"/>
              </a:spcBef>
            </a:pPr>
            <a:r>
              <a:rPr lang="tr-TR" sz="7200" dirty="0">
                <a:solidFill>
                  <a:srgbClr val="000000"/>
                </a:solidFill>
                <a:latin typeface="Paytone One"/>
                <a:ea typeface="Paytone One"/>
                <a:cs typeface="Paytone One"/>
                <a:sym typeface="Paytone One"/>
              </a:rPr>
              <a:t>130</a:t>
            </a:r>
            <a:endParaRPr lang="en-US" sz="7200" dirty="0">
              <a:solidFill>
                <a:srgbClr val="000000"/>
              </a:solidFill>
              <a:latin typeface="Paytone One"/>
              <a:ea typeface="Paytone One"/>
              <a:cs typeface="Paytone One"/>
              <a:sym typeface="Paytone One"/>
            </a:endParaRPr>
          </a:p>
        </p:txBody>
      </p:sp>
      <p:sp>
        <p:nvSpPr>
          <p:cNvPr id="12" name="Oval 11">
            <a:extLst>
              <a:ext uri="{FF2B5EF4-FFF2-40B4-BE49-F238E27FC236}">
                <a16:creationId xmlns:a16="http://schemas.microsoft.com/office/drawing/2014/main" id="{8322260B-668D-224A-65EC-14D8DF893DBA}"/>
              </a:ext>
            </a:extLst>
          </p:cNvPr>
          <p:cNvSpPr/>
          <p:nvPr/>
        </p:nvSpPr>
        <p:spPr>
          <a:xfrm>
            <a:off x="11029205" y="4838700"/>
            <a:ext cx="3160575" cy="2905929"/>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0217"/>
              </a:lnSpc>
              <a:spcBef>
                <a:spcPct val="0"/>
              </a:spcBef>
            </a:pPr>
            <a:r>
              <a:rPr lang="tr-TR" sz="7200" dirty="0">
                <a:solidFill>
                  <a:srgbClr val="000000"/>
                </a:solidFill>
                <a:latin typeface="Paytone One"/>
                <a:ea typeface="Paytone One"/>
                <a:cs typeface="Paytone One"/>
                <a:sym typeface="Paytone One"/>
              </a:rPr>
              <a:t>386</a:t>
            </a:r>
            <a:endParaRPr lang="en-US" sz="7200" dirty="0">
              <a:solidFill>
                <a:srgbClr val="000000"/>
              </a:solidFill>
              <a:latin typeface="Paytone One"/>
              <a:ea typeface="Paytone One"/>
              <a:cs typeface="Paytone One"/>
              <a:sym typeface="Paytone One"/>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C8D9EE"/>
        </a:solidFill>
        <a:effectLst/>
      </p:bgPr>
    </p:bg>
    <p:spTree>
      <p:nvGrpSpPr>
        <p:cNvPr id="1" name=""/>
        <p:cNvGrpSpPr/>
        <p:nvPr/>
      </p:nvGrpSpPr>
      <p:grpSpPr>
        <a:xfrm>
          <a:off x="0" y="0"/>
          <a:ext cx="0" cy="0"/>
          <a:chOff x="0" y="0"/>
          <a:chExt cx="0" cy="0"/>
        </a:xfrm>
      </p:grpSpPr>
      <p:sp>
        <p:nvSpPr>
          <p:cNvPr id="2" name="Freeform 2"/>
          <p:cNvSpPr/>
          <p:nvPr/>
        </p:nvSpPr>
        <p:spPr>
          <a:xfrm>
            <a:off x="14833523" y="9078777"/>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3"/>
            <a:stretch>
              <a:fillRect/>
            </a:stretch>
          </a:blipFill>
        </p:spPr>
        <p:txBody>
          <a:bodyPr/>
          <a:lstStyle/>
          <a:p>
            <a:endParaRPr lang="tr-TR"/>
          </a:p>
        </p:txBody>
      </p:sp>
      <p:sp>
        <p:nvSpPr>
          <p:cNvPr id="3" name="Freeform 3"/>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4"/>
            <a:stretch>
              <a:fillRect/>
            </a:stretch>
          </a:blipFill>
        </p:spPr>
        <p:txBody>
          <a:bodyPr/>
          <a:lstStyle/>
          <a:p>
            <a:endParaRPr lang="tr-TR"/>
          </a:p>
        </p:txBody>
      </p:sp>
      <p:sp>
        <p:nvSpPr>
          <p:cNvPr id="4" name="Freeform 4"/>
          <p:cNvSpPr/>
          <p:nvPr/>
        </p:nvSpPr>
        <p:spPr>
          <a:xfrm>
            <a:off x="8763000" y="1470169"/>
            <a:ext cx="9277202" cy="5465340"/>
          </a:xfrm>
          <a:custGeom>
            <a:avLst/>
            <a:gdLst/>
            <a:ahLst/>
            <a:cxnLst/>
            <a:rect l="l" t="t" r="r" b="b"/>
            <a:pathLst>
              <a:path w="9316225" h="5465340">
                <a:moveTo>
                  <a:pt x="0" y="0"/>
                </a:moveTo>
                <a:lnTo>
                  <a:pt x="9316225" y="0"/>
                </a:lnTo>
                <a:lnTo>
                  <a:pt x="9316225" y="5465341"/>
                </a:lnTo>
                <a:lnTo>
                  <a:pt x="0" y="5465341"/>
                </a:lnTo>
                <a:lnTo>
                  <a:pt x="0" y="0"/>
                </a:lnTo>
                <a:close/>
              </a:path>
            </a:pathLst>
          </a:custGeom>
          <a:blipFill>
            <a:blip r:embed="rId5"/>
            <a:stretch>
              <a:fillRect l="-2638" r="-28823"/>
            </a:stretch>
          </a:blipFill>
        </p:spPr>
        <p:txBody>
          <a:bodyPr/>
          <a:lstStyle/>
          <a:p>
            <a:endParaRPr lang="tr-TR"/>
          </a:p>
        </p:txBody>
      </p:sp>
      <p:sp>
        <p:nvSpPr>
          <p:cNvPr id="5" name="Freeform 5"/>
          <p:cNvSpPr/>
          <p:nvPr/>
        </p:nvSpPr>
        <p:spPr>
          <a:xfrm>
            <a:off x="6614501" y="4673170"/>
            <a:ext cx="5058998" cy="4968659"/>
          </a:xfrm>
          <a:custGeom>
            <a:avLst/>
            <a:gdLst/>
            <a:ahLst/>
            <a:cxnLst/>
            <a:rect l="l" t="t" r="r" b="b"/>
            <a:pathLst>
              <a:path w="5058998" h="4968659">
                <a:moveTo>
                  <a:pt x="0" y="0"/>
                </a:moveTo>
                <a:lnTo>
                  <a:pt x="5058998" y="0"/>
                </a:lnTo>
                <a:lnTo>
                  <a:pt x="5058998" y="4968659"/>
                </a:lnTo>
                <a:lnTo>
                  <a:pt x="0" y="4968659"/>
                </a:lnTo>
                <a:lnTo>
                  <a:pt x="0" y="0"/>
                </a:lnTo>
                <a:close/>
              </a:path>
            </a:pathLst>
          </a:custGeom>
          <a:blipFill>
            <a:blip r:embed="rId6"/>
            <a:stretch>
              <a:fillRect/>
            </a:stretch>
          </a:blipFill>
        </p:spPr>
        <p:txBody>
          <a:bodyPr/>
          <a:lstStyle/>
          <a:p>
            <a:endParaRPr lang="tr-TR"/>
          </a:p>
        </p:txBody>
      </p:sp>
      <p:sp>
        <p:nvSpPr>
          <p:cNvPr id="6" name="Freeform 6"/>
          <p:cNvSpPr/>
          <p:nvPr/>
        </p:nvSpPr>
        <p:spPr>
          <a:xfrm>
            <a:off x="-1105445" y="3350481"/>
            <a:ext cx="6418990" cy="4701910"/>
          </a:xfrm>
          <a:custGeom>
            <a:avLst/>
            <a:gdLst/>
            <a:ahLst/>
            <a:cxnLst/>
            <a:rect l="l" t="t" r="r" b="b"/>
            <a:pathLst>
              <a:path w="6418990" h="4701910">
                <a:moveTo>
                  <a:pt x="0" y="0"/>
                </a:moveTo>
                <a:lnTo>
                  <a:pt x="6418991" y="0"/>
                </a:lnTo>
                <a:lnTo>
                  <a:pt x="6418991" y="4701911"/>
                </a:lnTo>
                <a:lnTo>
                  <a:pt x="0" y="4701911"/>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tr-TR"/>
          </a:p>
        </p:txBody>
      </p:sp>
      <p:sp>
        <p:nvSpPr>
          <p:cNvPr id="7" name="Freeform 7"/>
          <p:cNvSpPr/>
          <p:nvPr/>
        </p:nvSpPr>
        <p:spPr>
          <a:xfrm>
            <a:off x="135357" y="2969415"/>
            <a:ext cx="805411" cy="3407510"/>
          </a:xfrm>
          <a:custGeom>
            <a:avLst/>
            <a:gdLst/>
            <a:ahLst/>
            <a:cxnLst/>
            <a:rect l="l" t="t" r="r" b="b"/>
            <a:pathLst>
              <a:path w="805411" h="3407510">
                <a:moveTo>
                  <a:pt x="0" y="0"/>
                </a:moveTo>
                <a:lnTo>
                  <a:pt x="805412" y="0"/>
                </a:lnTo>
                <a:lnTo>
                  <a:pt x="805412" y="3407510"/>
                </a:lnTo>
                <a:lnTo>
                  <a:pt x="0" y="3407510"/>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tr-TR"/>
          </a:p>
        </p:txBody>
      </p:sp>
      <p:sp>
        <p:nvSpPr>
          <p:cNvPr id="9" name="Freeform 9"/>
          <p:cNvSpPr/>
          <p:nvPr/>
        </p:nvSpPr>
        <p:spPr>
          <a:xfrm>
            <a:off x="3517455" y="7200900"/>
            <a:ext cx="1520114" cy="1520114"/>
          </a:xfrm>
          <a:custGeom>
            <a:avLst/>
            <a:gdLst/>
            <a:ahLst/>
            <a:cxnLst/>
            <a:rect l="l" t="t" r="r" b="b"/>
            <a:pathLst>
              <a:path w="1520114" h="1520114">
                <a:moveTo>
                  <a:pt x="0" y="0"/>
                </a:moveTo>
                <a:lnTo>
                  <a:pt x="1520114" y="0"/>
                </a:lnTo>
                <a:lnTo>
                  <a:pt x="1520114" y="1520114"/>
                </a:lnTo>
                <a:lnTo>
                  <a:pt x="0" y="1520114"/>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tr-TR"/>
          </a:p>
        </p:txBody>
      </p:sp>
      <p:sp>
        <p:nvSpPr>
          <p:cNvPr id="10" name="TextBox 10"/>
          <p:cNvSpPr txBox="1"/>
          <p:nvPr/>
        </p:nvSpPr>
        <p:spPr>
          <a:xfrm>
            <a:off x="538063" y="173993"/>
            <a:ext cx="9550965" cy="1623689"/>
          </a:xfrm>
          <a:prstGeom prst="rect">
            <a:avLst/>
          </a:prstGeom>
        </p:spPr>
        <p:txBody>
          <a:bodyPr lIns="0" tIns="0" rIns="0" bIns="0" rtlCol="0" anchor="t">
            <a:spAutoFit/>
          </a:bodyPr>
          <a:lstStyle/>
          <a:p>
            <a:pPr algn="l">
              <a:lnSpc>
                <a:spcPts val="6580"/>
              </a:lnSpc>
            </a:pPr>
            <a:r>
              <a:rPr lang="en-US" sz="4700" dirty="0">
                <a:solidFill>
                  <a:srgbClr val="000000"/>
                </a:solidFill>
                <a:latin typeface="Paytone One"/>
                <a:ea typeface="Paytone One"/>
                <a:cs typeface="Paytone One"/>
                <a:sym typeface="Paytone One"/>
              </a:rPr>
              <a:t>IFLA RSCVD</a:t>
            </a:r>
            <a:r>
              <a:rPr lang="tr-TR" sz="4700" dirty="0">
                <a:solidFill>
                  <a:srgbClr val="000000"/>
                </a:solidFill>
                <a:latin typeface="Paytone One"/>
                <a:ea typeface="Paytone One"/>
                <a:cs typeface="Paytone One"/>
                <a:sym typeface="Paytone One"/>
              </a:rPr>
              <a:t>- </a:t>
            </a:r>
            <a:r>
              <a:rPr lang="en-US" sz="4700" dirty="0">
                <a:solidFill>
                  <a:srgbClr val="000000"/>
                </a:solidFill>
                <a:latin typeface="Paytone One"/>
                <a:ea typeface="Paytone One"/>
                <a:cs typeface="Paytone One"/>
                <a:sym typeface="Paytone One"/>
              </a:rPr>
              <a:t>TALARIA</a:t>
            </a:r>
          </a:p>
          <a:p>
            <a:pPr algn="l">
              <a:lnSpc>
                <a:spcPts val="6580"/>
              </a:lnSpc>
              <a:spcBef>
                <a:spcPct val="0"/>
              </a:spcBef>
            </a:pPr>
            <a:r>
              <a:rPr lang="en-US" sz="4700" dirty="0">
                <a:solidFill>
                  <a:srgbClr val="000000"/>
                </a:solidFill>
                <a:latin typeface="Paytone One"/>
                <a:ea typeface="Paytone One"/>
                <a:cs typeface="Paytone One"/>
                <a:sym typeface="Paytone One"/>
              </a:rPr>
              <a:t> </a:t>
            </a:r>
            <a:r>
              <a:rPr lang="en-US" sz="4700" dirty="0" err="1">
                <a:solidFill>
                  <a:srgbClr val="000000"/>
                </a:solidFill>
                <a:latin typeface="Paytone One"/>
                <a:ea typeface="Paytone One"/>
                <a:cs typeface="Paytone One"/>
                <a:sym typeface="Paytone One"/>
              </a:rPr>
              <a:t>Hesap</a:t>
            </a:r>
            <a:r>
              <a:rPr lang="en-US" sz="4700" dirty="0">
                <a:solidFill>
                  <a:srgbClr val="000000"/>
                </a:solidFill>
                <a:latin typeface="Paytone One"/>
                <a:ea typeface="Paytone One"/>
                <a:cs typeface="Paytone One"/>
                <a:sym typeface="Paytone One"/>
              </a:rPr>
              <a:t> </a:t>
            </a:r>
            <a:r>
              <a:rPr lang="en-US" sz="4700" dirty="0" err="1">
                <a:solidFill>
                  <a:srgbClr val="000000"/>
                </a:solidFill>
                <a:latin typeface="Paytone One"/>
                <a:ea typeface="Paytone One"/>
                <a:cs typeface="Paytone One"/>
                <a:sym typeface="Paytone One"/>
              </a:rPr>
              <a:t>Oluşturma</a:t>
            </a:r>
            <a:endParaRPr lang="en-US" sz="4700" dirty="0">
              <a:solidFill>
                <a:srgbClr val="000000"/>
              </a:solidFill>
              <a:latin typeface="Paytone One"/>
              <a:ea typeface="Paytone One"/>
              <a:cs typeface="Paytone One"/>
              <a:sym typeface="Paytone One"/>
            </a:endParaRPr>
          </a:p>
        </p:txBody>
      </p:sp>
      <p:sp>
        <p:nvSpPr>
          <p:cNvPr id="11" name="TextBox 11"/>
          <p:cNvSpPr txBox="1"/>
          <p:nvPr/>
        </p:nvSpPr>
        <p:spPr>
          <a:xfrm>
            <a:off x="947008" y="4323797"/>
            <a:ext cx="4090561" cy="2833702"/>
          </a:xfrm>
          <a:prstGeom prst="rect">
            <a:avLst/>
          </a:prstGeom>
        </p:spPr>
        <p:txBody>
          <a:bodyPr lIns="0" tIns="0" rIns="0" bIns="0" rtlCol="0" anchor="t">
            <a:spAutoFit/>
          </a:bodyPr>
          <a:lstStyle/>
          <a:p>
            <a:pPr algn="l">
              <a:lnSpc>
                <a:spcPts val="4512"/>
              </a:lnSpc>
            </a:pPr>
            <a:r>
              <a:rPr lang="en-US" sz="2479">
                <a:solidFill>
                  <a:srgbClr val="000000"/>
                </a:solidFill>
                <a:latin typeface="Poppins"/>
                <a:ea typeface="Poppins"/>
                <a:cs typeface="Poppins"/>
                <a:sym typeface="Poppins"/>
              </a:rPr>
              <a:t>Kurum e-postası kullanarak üyelik oluşturmak, sürdürülebilirlik açısından büyük öneme sahiptir.</a:t>
            </a:r>
          </a:p>
        </p:txBody>
      </p:sp>
      <p:pic>
        <p:nvPicPr>
          <p:cNvPr id="19" name="Resim 18" descr="kalıp, desen, düzen, dikiş içeren bir resim&#10;&#10;Yapay zeka tarafından oluşturulan içerik yanlış olabilir.">
            <a:extLst>
              <a:ext uri="{FF2B5EF4-FFF2-40B4-BE49-F238E27FC236}">
                <a16:creationId xmlns:a16="http://schemas.microsoft.com/office/drawing/2014/main" id="{3D9FDE73-F6C3-5DCC-C3D3-D5002D5A6D6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644476" y="7339978"/>
            <a:ext cx="1266072" cy="1241958"/>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C8D9EE"/>
        </a:solidFill>
        <a:effectLst/>
      </p:bgPr>
    </p:bg>
    <p:spTree>
      <p:nvGrpSpPr>
        <p:cNvPr id="1" name=""/>
        <p:cNvGrpSpPr/>
        <p:nvPr/>
      </p:nvGrpSpPr>
      <p:grpSpPr>
        <a:xfrm>
          <a:off x="0" y="0"/>
          <a:ext cx="0" cy="0"/>
          <a:chOff x="0" y="0"/>
          <a:chExt cx="0" cy="0"/>
        </a:xfrm>
      </p:grpSpPr>
      <p:sp>
        <p:nvSpPr>
          <p:cNvPr id="2" name="Freeform 2"/>
          <p:cNvSpPr/>
          <p:nvPr/>
        </p:nvSpPr>
        <p:spPr>
          <a:xfrm>
            <a:off x="14833523" y="9078777"/>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3"/>
            <a:stretch>
              <a:fillRect/>
            </a:stretch>
          </a:blipFill>
        </p:spPr>
        <p:txBody>
          <a:bodyPr/>
          <a:lstStyle/>
          <a:p>
            <a:endParaRPr lang="tr-TR"/>
          </a:p>
        </p:txBody>
      </p:sp>
      <p:sp>
        <p:nvSpPr>
          <p:cNvPr id="3" name="Freeform 3"/>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4"/>
            <a:stretch>
              <a:fillRect/>
            </a:stretch>
          </a:blipFill>
        </p:spPr>
        <p:txBody>
          <a:bodyPr/>
          <a:lstStyle/>
          <a:p>
            <a:endParaRPr lang="tr-TR"/>
          </a:p>
        </p:txBody>
      </p:sp>
      <p:sp>
        <p:nvSpPr>
          <p:cNvPr id="4" name="Freeform 4"/>
          <p:cNvSpPr/>
          <p:nvPr/>
        </p:nvSpPr>
        <p:spPr>
          <a:xfrm>
            <a:off x="3182111" y="2046422"/>
            <a:ext cx="13067391" cy="6664369"/>
          </a:xfrm>
          <a:custGeom>
            <a:avLst/>
            <a:gdLst/>
            <a:ahLst/>
            <a:cxnLst/>
            <a:rect l="l" t="t" r="r" b="b"/>
            <a:pathLst>
              <a:path w="13067391" h="6664369">
                <a:moveTo>
                  <a:pt x="0" y="0"/>
                </a:moveTo>
                <a:lnTo>
                  <a:pt x="13067391" y="0"/>
                </a:lnTo>
                <a:lnTo>
                  <a:pt x="13067391" y="6664369"/>
                </a:lnTo>
                <a:lnTo>
                  <a:pt x="0" y="6664369"/>
                </a:lnTo>
                <a:lnTo>
                  <a:pt x="0" y="0"/>
                </a:lnTo>
                <a:close/>
              </a:path>
            </a:pathLst>
          </a:custGeom>
          <a:blipFill>
            <a:blip r:embed="rId5"/>
            <a:stretch>
              <a:fillRect/>
            </a:stretch>
          </a:blipFill>
        </p:spPr>
        <p:txBody>
          <a:bodyPr/>
          <a:lstStyle/>
          <a:p>
            <a:endParaRPr lang="tr-TR"/>
          </a:p>
        </p:txBody>
      </p:sp>
      <p:sp>
        <p:nvSpPr>
          <p:cNvPr id="5" name="TextBox 5"/>
          <p:cNvSpPr txBox="1"/>
          <p:nvPr/>
        </p:nvSpPr>
        <p:spPr>
          <a:xfrm>
            <a:off x="538063" y="173993"/>
            <a:ext cx="9550965" cy="1627818"/>
          </a:xfrm>
          <a:prstGeom prst="rect">
            <a:avLst/>
          </a:prstGeom>
        </p:spPr>
        <p:txBody>
          <a:bodyPr lIns="0" tIns="0" rIns="0" bIns="0" rtlCol="0" anchor="t">
            <a:spAutoFit/>
          </a:bodyPr>
          <a:lstStyle/>
          <a:p>
            <a:pPr algn="l">
              <a:lnSpc>
                <a:spcPts val="6580"/>
              </a:lnSpc>
            </a:pPr>
            <a:r>
              <a:rPr lang="tr-TR" sz="4700" dirty="0">
                <a:solidFill>
                  <a:srgbClr val="000000"/>
                </a:solidFill>
                <a:latin typeface="Paytone One"/>
                <a:ea typeface="Paytone One"/>
                <a:cs typeface="Paytone One"/>
                <a:sym typeface="Paytone One"/>
              </a:rPr>
              <a:t>IFLA RSCVD- </a:t>
            </a:r>
            <a:r>
              <a:rPr lang="en-US" sz="4700" dirty="0">
                <a:solidFill>
                  <a:srgbClr val="000000"/>
                </a:solidFill>
                <a:latin typeface="Paytone One"/>
                <a:ea typeface="Paytone One"/>
                <a:cs typeface="Paytone One"/>
                <a:sym typeface="Paytone One"/>
              </a:rPr>
              <a:t>TALARIA </a:t>
            </a:r>
            <a:endParaRPr lang="tr-TR" sz="4700" dirty="0">
              <a:solidFill>
                <a:srgbClr val="000000"/>
              </a:solidFill>
              <a:latin typeface="Paytone One"/>
              <a:ea typeface="Paytone One"/>
              <a:cs typeface="Paytone One"/>
              <a:sym typeface="Paytone One"/>
            </a:endParaRPr>
          </a:p>
          <a:p>
            <a:pPr algn="l">
              <a:lnSpc>
                <a:spcPts val="6580"/>
              </a:lnSpc>
            </a:pPr>
            <a:r>
              <a:rPr lang="en-US" sz="4700" dirty="0" err="1">
                <a:solidFill>
                  <a:srgbClr val="000000"/>
                </a:solidFill>
                <a:latin typeface="Paytone One"/>
                <a:ea typeface="Paytone One"/>
                <a:cs typeface="Paytone One"/>
                <a:sym typeface="Paytone One"/>
              </a:rPr>
              <a:t>İstek</a:t>
            </a:r>
            <a:r>
              <a:rPr lang="en-US" sz="4700" dirty="0">
                <a:solidFill>
                  <a:srgbClr val="000000"/>
                </a:solidFill>
                <a:latin typeface="Paytone One"/>
                <a:ea typeface="Paytone One"/>
                <a:cs typeface="Paytone One"/>
                <a:sym typeface="Paytone One"/>
              </a:rPr>
              <a:t> </a:t>
            </a:r>
            <a:r>
              <a:rPr lang="en-US" sz="4700" dirty="0" err="1">
                <a:solidFill>
                  <a:srgbClr val="000000"/>
                </a:solidFill>
                <a:latin typeface="Paytone One"/>
                <a:ea typeface="Paytone One"/>
                <a:cs typeface="Paytone One"/>
                <a:sym typeface="Paytone One"/>
              </a:rPr>
              <a:t>Oluşturma</a:t>
            </a:r>
            <a:endParaRPr lang="en-US" sz="4700" dirty="0">
              <a:solidFill>
                <a:srgbClr val="000000"/>
              </a:solidFill>
              <a:latin typeface="Paytone One"/>
              <a:ea typeface="Paytone One"/>
              <a:cs typeface="Paytone One"/>
              <a:sym typeface="Paytone One"/>
            </a:endParaRPr>
          </a:p>
        </p:txBody>
      </p:sp>
      <p:sp>
        <p:nvSpPr>
          <p:cNvPr id="6" name="Freeform 6"/>
          <p:cNvSpPr/>
          <p:nvPr/>
        </p:nvSpPr>
        <p:spPr>
          <a:xfrm rot="4713938">
            <a:off x="14658525" y="6059012"/>
            <a:ext cx="3181955" cy="3515972"/>
          </a:xfrm>
          <a:custGeom>
            <a:avLst/>
            <a:gdLst/>
            <a:ahLst/>
            <a:cxnLst/>
            <a:rect l="l" t="t" r="r" b="b"/>
            <a:pathLst>
              <a:path w="3181955" h="3515972">
                <a:moveTo>
                  <a:pt x="0" y="0"/>
                </a:moveTo>
                <a:lnTo>
                  <a:pt x="3181955" y="0"/>
                </a:lnTo>
                <a:lnTo>
                  <a:pt x="3181955" y="3515972"/>
                </a:lnTo>
                <a:lnTo>
                  <a:pt x="0" y="3515972"/>
                </a:lnTo>
                <a:lnTo>
                  <a:pt x="0" y="0"/>
                </a:lnTo>
                <a:close/>
              </a:path>
            </a:pathLst>
          </a:custGeom>
          <a:blipFill>
            <a:blip r:embed="rId6"/>
            <a:stretch>
              <a:fillRect/>
            </a:stretch>
          </a:blipFill>
        </p:spPr>
        <p:txBody>
          <a:bodyPr/>
          <a:lstStyle/>
          <a:p>
            <a:endParaRPr lang="tr-T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C8BBD9"/>
        </a:solidFill>
        <a:effectLst/>
      </p:bgPr>
    </p:bg>
    <p:spTree>
      <p:nvGrpSpPr>
        <p:cNvPr id="1" name=""/>
        <p:cNvGrpSpPr/>
        <p:nvPr/>
      </p:nvGrpSpPr>
      <p:grpSpPr>
        <a:xfrm>
          <a:off x="0" y="0"/>
          <a:ext cx="0" cy="0"/>
          <a:chOff x="0" y="0"/>
          <a:chExt cx="0" cy="0"/>
        </a:xfrm>
      </p:grpSpPr>
      <p:sp>
        <p:nvSpPr>
          <p:cNvPr id="2" name="Freeform 2"/>
          <p:cNvSpPr/>
          <p:nvPr/>
        </p:nvSpPr>
        <p:spPr>
          <a:xfrm>
            <a:off x="14833523" y="9078777"/>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3"/>
            <a:stretch>
              <a:fillRect/>
            </a:stretch>
          </a:blipFill>
        </p:spPr>
        <p:txBody>
          <a:bodyPr/>
          <a:lstStyle/>
          <a:p>
            <a:endParaRPr lang="tr-TR"/>
          </a:p>
        </p:txBody>
      </p:sp>
      <p:sp>
        <p:nvSpPr>
          <p:cNvPr id="3" name="Freeform 3"/>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4"/>
            <a:stretch>
              <a:fillRect/>
            </a:stretch>
          </a:blipFill>
        </p:spPr>
        <p:txBody>
          <a:bodyPr/>
          <a:lstStyle/>
          <a:p>
            <a:endParaRPr lang="tr-TR"/>
          </a:p>
        </p:txBody>
      </p:sp>
      <p:sp>
        <p:nvSpPr>
          <p:cNvPr id="4" name="Freeform 4"/>
          <p:cNvSpPr/>
          <p:nvPr/>
        </p:nvSpPr>
        <p:spPr>
          <a:xfrm>
            <a:off x="1831473" y="2416920"/>
            <a:ext cx="6957779" cy="5453159"/>
          </a:xfrm>
          <a:custGeom>
            <a:avLst/>
            <a:gdLst/>
            <a:ahLst/>
            <a:cxnLst/>
            <a:rect l="l" t="t" r="r" b="b"/>
            <a:pathLst>
              <a:path w="6957779" h="5453159">
                <a:moveTo>
                  <a:pt x="0" y="0"/>
                </a:moveTo>
                <a:lnTo>
                  <a:pt x="6957779" y="0"/>
                </a:lnTo>
                <a:lnTo>
                  <a:pt x="6957779" y="5453160"/>
                </a:lnTo>
                <a:lnTo>
                  <a:pt x="0" y="5453160"/>
                </a:lnTo>
                <a:lnTo>
                  <a:pt x="0" y="0"/>
                </a:lnTo>
                <a:close/>
              </a:path>
            </a:pathLst>
          </a:custGeom>
          <a:blipFill>
            <a:blip r:embed="rId5"/>
            <a:stretch>
              <a:fillRect/>
            </a:stretch>
          </a:blipFill>
        </p:spPr>
        <p:txBody>
          <a:bodyPr/>
          <a:lstStyle/>
          <a:p>
            <a:endParaRPr lang="tr-TR"/>
          </a:p>
        </p:txBody>
      </p:sp>
      <p:sp>
        <p:nvSpPr>
          <p:cNvPr id="5" name="Freeform 5"/>
          <p:cNvSpPr/>
          <p:nvPr/>
        </p:nvSpPr>
        <p:spPr>
          <a:xfrm>
            <a:off x="9144000" y="679069"/>
            <a:ext cx="6888820" cy="8010256"/>
          </a:xfrm>
          <a:custGeom>
            <a:avLst/>
            <a:gdLst/>
            <a:ahLst/>
            <a:cxnLst/>
            <a:rect l="l" t="t" r="r" b="b"/>
            <a:pathLst>
              <a:path w="6888820" h="8010256">
                <a:moveTo>
                  <a:pt x="0" y="0"/>
                </a:moveTo>
                <a:lnTo>
                  <a:pt x="6888820" y="0"/>
                </a:lnTo>
                <a:lnTo>
                  <a:pt x="6888820" y="8010256"/>
                </a:lnTo>
                <a:lnTo>
                  <a:pt x="0" y="8010256"/>
                </a:lnTo>
                <a:lnTo>
                  <a:pt x="0" y="0"/>
                </a:lnTo>
                <a:close/>
              </a:path>
            </a:pathLst>
          </a:custGeom>
          <a:blipFill>
            <a:blip r:embed="rId6"/>
            <a:stretch>
              <a:fillRect/>
            </a:stretch>
          </a:blipFill>
        </p:spPr>
        <p:txBody>
          <a:bodyPr/>
          <a:lstStyle/>
          <a:p>
            <a:endParaRPr lang="tr-TR"/>
          </a:p>
        </p:txBody>
      </p:sp>
      <p:sp>
        <p:nvSpPr>
          <p:cNvPr id="6" name="Freeform 6"/>
          <p:cNvSpPr/>
          <p:nvPr/>
        </p:nvSpPr>
        <p:spPr>
          <a:xfrm rot="-5628932">
            <a:off x="179610" y="643311"/>
            <a:ext cx="2124708" cy="2347744"/>
          </a:xfrm>
          <a:custGeom>
            <a:avLst/>
            <a:gdLst/>
            <a:ahLst/>
            <a:cxnLst/>
            <a:rect l="l" t="t" r="r" b="b"/>
            <a:pathLst>
              <a:path w="2124708" h="2347744">
                <a:moveTo>
                  <a:pt x="0" y="0"/>
                </a:moveTo>
                <a:lnTo>
                  <a:pt x="2124708" y="0"/>
                </a:lnTo>
                <a:lnTo>
                  <a:pt x="2124708" y="2347744"/>
                </a:lnTo>
                <a:lnTo>
                  <a:pt x="0" y="2347744"/>
                </a:lnTo>
                <a:lnTo>
                  <a:pt x="0" y="0"/>
                </a:lnTo>
                <a:close/>
              </a:path>
            </a:pathLst>
          </a:custGeom>
          <a:blipFill>
            <a:blip r:embed="rId7"/>
            <a:stretch>
              <a:fillRect/>
            </a:stretch>
          </a:blipFill>
        </p:spPr>
        <p:txBody>
          <a:bodyPr/>
          <a:lstStyle/>
          <a:p>
            <a:endParaRPr lang="tr-T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EEDAA"/>
        </a:solidFill>
        <a:effectLst/>
      </p:bgPr>
    </p:bg>
    <p:spTree>
      <p:nvGrpSpPr>
        <p:cNvPr id="1" name=""/>
        <p:cNvGrpSpPr/>
        <p:nvPr/>
      </p:nvGrpSpPr>
      <p:grpSpPr>
        <a:xfrm>
          <a:off x="0" y="0"/>
          <a:ext cx="0" cy="0"/>
          <a:chOff x="0" y="0"/>
          <a:chExt cx="0" cy="0"/>
        </a:xfrm>
      </p:grpSpPr>
      <p:sp>
        <p:nvSpPr>
          <p:cNvPr id="2" name="Freeform 2"/>
          <p:cNvSpPr/>
          <p:nvPr/>
        </p:nvSpPr>
        <p:spPr>
          <a:xfrm>
            <a:off x="-1204161" y="-248906"/>
            <a:ext cx="3029083" cy="1657734"/>
          </a:xfrm>
          <a:custGeom>
            <a:avLst/>
            <a:gdLst/>
            <a:ahLst/>
            <a:cxnLst/>
            <a:rect l="l" t="t" r="r" b="b"/>
            <a:pathLst>
              <a:path w="3029083" h="1657734">
                <a:moveTo>
                  <a:pt x="0" y="0"/>
                </a:moveTo>
                <a:lnTo>
                  <a:pt x="3029083" y="0"/>
                </a:lnTo>
                <a:lnTo>
                  <a:pt x="3029083" y="1657734"/>
                </a:lnTo>
                <a:lnTo>
                  <a:pt x="0" y="165773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tr-TR"/>
          </a:p>
        </p:txBody>
      </p:sp>
      <p:sp>
        <p:nvSpPr>
          <p:cNvPr id="3" name="Freeform 3"/>
          <p:cNvSpPr/>
          <p:nvPr/>
        </p:nvSpPr>
        <p:spPr>
          <a:xfrm>
            <a:off x="0" y="6172200"/>
            <a:ext cx="4532627" cy="4114800"/>
          </a:xfrm>
          <a:custGeom>
            <a:avLst/>
            <a:gdLst/>
            <a:ahLst/>
            <a:cxnLst/>
            <a:rect l="l" t="t" r="r" b="b"/>
            <a:pathLst>
              <a:path w="4532627" h="4114800">
                <a:moveTo>
                  <a:pt x="0" y="0"/>
                </a:moveTo>
                <a:lnTo>
                  <a:pt x="4532627" y="0"/>
                </a:lnTo>
                <a:lnTo>
                  <a:pt x="4532627"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4" name="Freeform 4"/>
          <p:cNvSpPr/>
          <p:nvPr/>
        </p:nvSpPr>
        <p:spPr>
          <a:xfrm>
            <a:off x="15783268" y="743347"/>
            <a:ext cx="2256934" cy="2550208"/>
          </a:xfrm>
          <a:custGeom>
            <a:avLst/>
            <a:gdLst/>
            <a:ahLst/>
            <a:cxnLst/>
            <a:rect l="l" t="t" r="r" b="b"/>
            <a:pathLst>
              <a:path w="2256934" h="2550208">
                <a:moveTo>
                  <a:pt x="0" y="0"/>
                </a:moveTo>
                <a:lnTo>
                  <a:pt x="2256934" y="0"/>
                </a:lnTo>
                <a:lnTo>
                  <a:pt x="2256934" y="2550209"/>
                </a:lnTo>
                <a:lnTo>
                  <a:pt x="0" y="2550209"/>
                </a:lnTo>
                <a:lnTo>
                  <a:pt x="0" y="0"/>
                </a:lnTo>
                <a:close/>
              </a:path>
            </a:pathLst>
          </a:custGeom>
          <a:blipFill>
            <a:blip r:embed="rId7"/>
            <a:stretch>
              <a:fillRect/>
            </a:stretch>
          </a:blipFill>
        </p:spPr>
        <p:txBody>
          <a:bodyPr/>
          <a:lstStyle/>
          <a:p>
            <a:endParaRPr lang="tr-TR"/>
          </a:p>
        </p:txBody>
      </p:sp>
      <p:sp>
        <p:nvSpPr>
          <p:cNvPr id="5" name="AutoShape 5"/>
          <p:cNvSpPr/>
          <p:nvPr/>
        </p:nvSpPr>
        <p:spPr>
          <a:xfrm>
            <a:off x="3715319" y="4378707"/>
            <a:ext cx="7184616" cy="0"/>
          </a:xfrm>
          <a:prstGeom prst="line">
            <a:avLst/>
          </a:prstGeom>
          <a:ln w="114300" cap="flat">
            <a:solidFill>
              <a:srgbClr val="EF7C8E"/>
            </a:solidFill>
            <a:prstDash val="solid"/>
            <a:headEnd type="none" w="sm" len="sm"/>
            <a:tailEnd type="none" w="sm" len="sm"/>
          </a:ln>
        </p:spPr>
        <p:txBody>
          <a:bodyPr/>
          <a:lstStyle/>
          <a:p>
            <a:endParaRPr lang="tr-TR"/>
          </a:p>
        </p:txBody>
      </p:sp>
      <p:grpSp>
        <p:nvGrpSpPr>
          <p:cNvPr id="6" name="Group 6"/>
          <p:cNvGrpSpPr/>
          <p:nvPr/>
        </p:nvGrpSpPr>
        <p:grpSpPr>
          <a:xfrm>
            <a:off x="3225487" y="3754739"/>
            <a:ext cx="1027303" cy="1027303"/>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2FCFF"/>
            </a:solidFill>
          </p:spPr>
          <p:txBody>
            <a:bodyPr/>
            <a:lstStyle/>
            <a:p>
              <a:endParaRPr lang="tr-TR"/>
            </a:p>
          </p:txBody>
        </p:sp>
        <p:sp>
          <p:nvSpPr>
            <p:cNvPr id="8" name="TextBox 8"/>
            <p:cNvSpPr txBox="1"/>
            <p:nvPr/>
          </p:nvSpPr>
          <p:spPr>
            <a:xfrm>
              <a:off x="76200" y="47625"/>
              <a:ext cx="660400" cy="688975"/>
            </a:xfrm>
            <a:prstGeom prst="rect">
              <a:avLst/>
            </a:prstGeom>
          </p:spPr>
          <p:txBody>
            <a:bodyPr lIns="50800" tIns="50800" rIns="50800" bIns="50800" rtlCol="0" anchor="ctr"/>
            <a:lstStyle/>
            <a:p>
              <a:pPr algn="ctr">
                <a:lnSpc>
                  <a:spcPts val="2659"/>
                </a:lnSpc>
              </a:pPr>
              <a:endParaRPr/>
            </a:p>
          </p:txBody>
        </p:sp>
      </p:grpSp>
      <p:sp>
        <p:nvSpPr>
          <p:cNvPr id="9" name="TextBox 9"/>
          <p:cNvSpPr txBox="1"/>
          <p:nvPr/>
        </p:nvSpPr>
        <p:spPr>
          <a:xfrm>
            <a:off x="2256990" y="995664"/>
            <a:ext cx="11040574" cy="1368425"/>
          </a:xfrm>
          <a:prstGeom prst="rect">
            <a:avLst/>
          </a:prstGeom>
        </p:spPr>
        <p:txBody>
          <a:bodyPr lIns="0" tIns="0" rIns="0" bIns="0" rtlCol="0" anchor="t">
            <a:spAutoFit/>
          </a:bodyPr>
          <a:lstStyle/>
          <a:p>
            <a:pPr algn="l">
              <a:lnSpc>
                <a:spcPts val="11200"/>
              </a:lnSpc>
              <a:spcBef>
                <a:spcPct val="0"/>
              </a:spcBef>
            </a:pPr>
            <a:r>
              <a:rPr lang="en-US" sz="8000">
                <a:solidFill>
                  <a:srgbClr val="4765B9"/>
                </a:solidFill>
                <a:latin typeface="Paytone One"/>
                <a:ea typeface="Paytone One"/>
                <a:cs typeface="Paytone One"/>
                <a:sym typeface="Paytone One"/>
              </a:rPr>
              <a:t>Akış</a:t>
            </a:r>
          </a:p>
        </p:txBody>
      </p:sp>
      <p:sp>
        <p:nvSpPr>
          <p:cNvPr id="10" name="TextBox 10"/>
          <p:cNvSpPr txBox="1"/>
          <p:nvPr/>
        </p:nvSpPr>
        <p:spPr>
          <a:xfrm>
            <a:off x="1911842" y="4993925"/>
            <a:ext cx="3281879" cy="2856038"/>
          </a:xfrm>
          <a:prstGeom prst="rect">
            <a:avLst/>
          </a:prstGeom>
        </p:spPr>
        <p:txBody>
          <a:bodyPr lIns="0" tIns="0" rIns="0" bIns="0" rtlCol="0" anchor="t">
            <a:spAutoFit/>
          </a:bodyPr>
          <a:lstStyle/>
          <a:p>
            <a:pPr algn="ctr">
              <a:lnSpc>
                <a:spcPts val="4480"/>
              </a:lnSpc>
              <a:spcBef>
                <a:spcPct val="0"/>
              </a:spcBef>
            </a:pPr>
            <a:r>
              <a:rPr lang="tr-TR" sz="3200" b="1" dirty="0">
                <a:solidFill>
                  <a:srgbClr val="4765B9"/>
                </a:solidFill>
                <a:latin typeface="Poppins Semi-Bold"/>
                <a:ea typeface="Poppins Semi-Bold"/>
                <a:cs typeface="Poppins Semi-Bold"/>
                <a:sym typeface="Poppins Semi-Bold"/>
              </a:rPr>
              <a:t>« </a:t>
            </a:r>
            <a:r>
              <a:rPr lang="en-US" sz="3200" b="1" dirty="0">
                <a:solidFill>
                  <a:srgbClr val="4765B9"/>
                </a:solidFill>
                <a:latin typeface="Poppins Semi-Bold"/>
                <a:ea typeface="Poppins Semi-Bold"/>
                <a:cs typeface="Poppins Semi-Bold"/>
                <a:sym typeface="Poppins Semi-Bold"/>
              </a:rPr>
              <a:t>IFLA RSCVD TALARIA</a:t>
            </a:r>
            <a:r>
              <a:rPr lang="tr-TR" sz="3200" b="1" dirty="0">
                <a:solidFill>
                  <a:srgbClr val="4765B9"/>
                </a:solidFill>
                <a:latin typeface="Poppins Semi-Bold"/>
                <a:ea typeface="Poppins Semi-Bold"/>
                <a:cs typeface="Poppins Semi-Bold"/>
                <a:sym typeface="Poppins Semi-Bold"/>
              </a:rPr>
              <a:t> »</a:t>
            </a:r>
            <a:r>
              <a:rPr lang="en-US" sz="3200" b="1" dirty="0">
                <a:solidFill>
                  <a:srgbClr val="4765B9"/>
                </a:solidFill>
                <a:latin typeface="Poppins Semi-Bold"/>
                <a:ea typeface="Poppins Semi-Bold"/>
                <a:cs typeface="Poppins Semi-Bold"/>
                <a:sym typeface="Poppins Semi-Bold"/>
              </a:rPr>
              <a:t> </a:t>
            </a:r>
            <a:r>
              <a:rPr lang="en-US" sz="3200" b="1" dirty="0" err="1">
                <a:solidFill>
                  <a:srgbClr val="4765B9"/>
                </a:solidFill>
                <a:latin typeface="Poppins Semi-Bold"/>
                <a:ea typeface="Poppins Semi-Bold"/>
                <a:cs typeface="Poppins Semi-Bold"/>
                <a:sym typeface="Poppins Semi-Bold"/>
              </a:rPr>
              <a:t>Platformu</a:t>
            </a:r>
            <a:r>
              <a:rPr lang="en-US" sz="3200" b="1" dirty="0">
                <a:solidFill>
                  <a:srgbClr val="4765B9"/>
                </a:solidFill>
                <a:latin typeface="Poppins Semi-Bold"/>
                <a:ea typeface="Poppins Semi-Bold"/>
                <a:cs typeface="Poppins Semi-Bold"/>
                <a:sym typeface="Poppins Semi-Bold"/>
              </a:rPr>
              <a:t> </a:t>
            </a:r>
            <a:r>
              <a:rPr lang="en-US" sz="3200" b="1" dirty="0" err="1">
                <a:solidFill>
                  <a:srgbClr val="4765B9"/>
                </a:solidFill>
                <a:latin typeface="Poppins Semi-Bold"/>
                <a:ea typeface="Poppins Semi-Bold"/>
                <a:cs typeface="Poppins Semi-Bold"/>
                <a:sym typeface="Poppins Semi-Bold"/>
              </a:rPr>
              <a:t>Hakkında</a:t>
            </a:r>
            <a:r>
              <a:rPr lang="en-US" sz="3200" b="1" dirty="0">
                <a:solidFill>
                  <a:srgbClr val="4765B9"/>
                </a:solidFill>
                <a:latin typeface="Poppins Semi-Bold"/>
                <a:ea typeface="Poppins Semi-Bold"/>
                <a:cs typeface="Poppins Semi-Bold"/>
                <a:sym typeface="Poppins Semi-Bold"/>
              </a:rPr>
              <a:t> Genel </a:t>
            </a:r>
            <a:r>
              <a:rPr lang="en-US" sz="3200" b="1" dirty="0" err="1">
                <a:solidFill>
                  <a:srgbClr val="4765B9"/>
                </a:solidFill>
                <a:latin typeface="Poppins Semi-Bold"/>
                <a:ea typeface="Poppins Semi-Bold"/>
                <a:cs typeface="Poppins Semi-Bold"/>
                <a:sym typeface="Poppins Semi-Bold"/>
              </a:rPr>
              <a:t>Bilgiler</a:t>
            </a:r>
            <a:endParaRPr lang="en-US" sz="3200" b="1" dirty="0">
              <a:solidFill>
                <a:srgbClr val="4765B9"/>
              </a:solidFill>
              <a:latin typeface="Poppins Semi-Bold"/>
              <a:ea typeface="Poppins Semi-Bold"/>
              <a:cs typeface="Poppins Semi-Bold"/>
              <a:sym typeface="Poppins Semi-Bold"/>
            </a:endParaRPr>
          </a:p>
        </p:txBody>
      </p:sp>
      <p:sp>
        <p:nvSpPr>
          <p:cNvPr id="11" name="TextBox 11"/>
          <p:cNvSpPr txBox="1"/>
          <p:nvPr/>
        </p:nvSpPr>
        <p:spPr>
          <a:xfrm>
            <a:off x="6688824" y="5274912"/>
            <a:ext cx="2716008" cy="1128395"/>
          </a:xfrm>
          <a:prstGeom prst="rect">
            <a:avLst/>
          </a:prstGeom>
        </p:spPr>
        <p:txBody>
          <a:bodyPr lIns="0" tIns="0" rIns="0" bIns="0" rtlCol="0" anchor="t">
            <a:spAutoFit/>
          </a:bodyPr>
          <a:lstStyle/>
          <a:p>
            <a:pPr algn="ctr">
              <a:lnSpc>
                <a:spcPts val="4480"/>
              </a:lnSpc>
            </a:pPr>
            <a:r>
              <a:rPr lang="en-US" sz="3200" b="1">
                <a:solidFill>
                  <a:srgbClr val="4765B9"/>
                </a:solidFill>
                <a:latin typeface="Poppins Semi-Bold"/>
                <a:ea typeface="Poppins Semi-Bold"/>
                <a:cs typeface="Poppins Semi-Bold"/>
                <a:sym typeface="Poppins Semi-Bold"/>
              </a:rPr>
              <a:t>Kullanım</a:t>
            </a:r>
          </a:p>
          <a:p>
            <a:pPr algn="ctr">
              <a:lnSpc>
                <a:spcPts val="4480"/>
              </a:lnSpc>
              <a:spcBef>
                <a:spcPct val="0"/>
              </a:spcBef>
            </a:pPr>
            <a:r>
              <a:rPr lang="en-US" sz="3200" b="1">
                <a:solidFill>
                  <a:srgbClr val="4765B9"/>
                </a:solidFill>
                <a:latin typeface="Poppins Semi-Bold"/>
                <a:ea typeface="Poppins Semi-Bold"/>
                <a:cs typeface="Poppins Semi-Bold"/>
                <a:sym typeface="Poppins Semi-Bold"/>
              </a:rPr>
              <a:t>İstatistikleri</a:t>
            </a:r>
          </a:p>
        </p:txBody>
      </p:sp>
      <p:sp>
        <p:nvSpPr>
          <p:cNvPr id="12" name="TextBox 12"/>
          <p:cNvSpPr txBox="1"/>
          <p:nvPr/>
        </p:nvSpPr>
        <p:spPr>
          <a:xfrm>
            <a:off x="10899935" y="5555900"/>
            <a:ext cx="3511871" cy="566420"/>
          </a:xfrm>
          <a:prstGeom prst="rect">
            <a:avLst/>
          </a:prstGeom>
        </p:spPr>
        <p:txBody>
          <a:bodyPr lIns="0" tIns="0" rIns="0" bIns="0" rtlCol="0" anchor="t">
            <a:spAutoFit/>
          </a:bodyPr>
          <a:lstStyle/>
          <a:p>
            <a:pPr algn="ctr">
              <a:lnSpc>
                <a:spcPts val="4480"/>
              </a:lnSpc>
              <a:spcBef>
                <a:spcPct val="0"/>
              </a:spcBef>
            </a:pPr>
            <a:r>
              <a:rPr lang="en-US" sz="3200" b="1">
                <a:solidFill>
                  <a:srgbClr val="4765B9"/>
                </a:solidFill>
                <a:latin typeface="Poppins Bold"/>
                <a:ea typeface="Poppins Bold"/>
                <a:cs typeface="Poppins Bold"/>
                <a:sym typeface="Poppins Bold"/>
              </a:rPr>
              <a:t>Örnekler</a:t>
            </a:r>
          </a:p>
        </p:txBody>
      </p:sp>
      <p:sp>
        <p:nvSpPr>
          <p:cNvPr id="13" name="TextBox 13"/>
          <p:cNvSpPr txBox="1"/>
          <p:nvPr/>
        </p:nvSpPr>
        <p:spPr>
          <a:xfrm>
            <a:off x="14644542" y="5555900"/>
            <a:ext cx="3792145" cy="566464"/>
          </a:xfrm>
          <a:prstGeom prst="rect">
            <a:avLst/>
          </a:prstGeom>
        </p:spPr>
        <p:txBody>
          <a:bodyPr lIns="0" tIns="0" rIns="0" bIns="0" rtlCol="0" anchor="t">
            <a:spAutoFit/>
          </a:bodyPr>
          <a:lstStyle/>
          <a:p>
            <a:pPr marL="0" lvl="0" indent="0" algn="ctr">
              <a:lnSpc>
                <a:spcPts val="4480"/>
              </a:lnSpc>
              <a:spcBef>
                <a:spcPct val="0"/>
              </a:spcBef>
            </a:pPr>
            <a:r>
              <a:rPr lang="en-US" sz="3200" b="1">
                <a:solidFill>
                  <a:srgbClr val="4765B9"/>
                </a:solidFill>
                <a:latin typeface="Poppins Bold"/>
                <a:ea typeface="Poppins Bold"/>
                <a:cs typeface="Poppins Bold"/>
                <a:sym typeface="Poppins Bold"/>
              </a:rPr>
              <a:t>Sonuç</a:t>
            </a:r>
          </a:p>
        </p:txBody>
      </p:sp>
      <p:sp>
        <p:nvSpPr>
          <p:cNvPr id="14" name="TextBox 14"/>
          <p:cNvSpPr txBox="1"/>
          <p:nvPr/>
        </p:nvSpPr>
        <p:spPr>
          <a:xfrm>
            <a:off x="3552781" y="3917320"/>
            <a:ext cx="376158" cy="625940"/>
          </a:xfrm>
          <a:prstGeom prst="rect">
            <a:avLst/>
          </a:prstGeom>
        </p:spPr>
        <p:txBody>
          <a:bodyPr lIns="0" tIns="0" rIns="0" bIns="0" rtlCol="0" anchor="t">
            <a:spAutoFit/>
          </a:bodyPr>
          <a:lstStyle/>
          <a:p>
            <a:pPr algn="ctr">
              <a:lnSpc>
                <a:spcPts val="5139"/>
              </a:lnSpc>
              <a:spcBef>
                <a:spcPct val="0"/>
              </a:spcBef>
            </a:pPr>
            <a:r>
              <a:rPr lang="en-US" sz="3671">
                <a:solidFill>
                  <a:srgbClr val="000000"/>
                </a:solidFill>
                <a:latin typeface="Paytone One"/>
                <a:ea typeface="Paytone One"/>
                <a:cs typeface="Paytone One"/>
                <a:sym typeface="Paytone One"/>
              </a:rPr>
              <a:t>1</a:t>
            </a:r>
          </a:p>
        </p:txBody>
      </p:sp>
      <p:grpSp>
        <p:nvGrpSpPr>
          <p:cNvPr id="15" name="Group 15"/>
          <p:cNvGrpSpPr/>
          <p:nvPr/>
        </p:nvGrpSpPr>
        <p:grpSpPr>
          <a:xfrm>
            <a:off x="7533177" y="3865056"/>
            <a:ext cx="1027303" cy="1027303"/>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2FCFF"/>
            </a:solidFill>
          </p:spPr>
          <p:txBody>
            <a:bodyPr/>
            <a:lstStyle/>
            <a:p>
              <a:endParaRPr lang="tr-TR"/>
            </a:p>
          </p:txBody>
        </p:sp>
        <p:sp>
          <p:nvSpPr>
            <p:cNvPr id="17" name="TextBox 17"/>
            <p:cNvSpPr txBox="1"/>
            <p:nvPr/>
          </p:nvSpPr>
          <p:spPr>
            <a:xfrm>
              <a:off x="76200" y="47625"/>
              <a:ext cx="660400" cy="688975"/>
            </a:xfrm>
            <a:prstGeom prst="rect">
              <a:avLst/>
            </a:prstGeom>
          </p:spPr>
          <p:txBody>
            <a:bodyPr lIns="50800" tIns="50800" rIns="50800" bIns="50800" rtlCol="0" anchor="ctr"/>
            <a:lstStyle/>
            <a:p>
              <a:pPr algn="ctr">
                <a:lnSpc>
                  <a:spcPts val="2659"/>
                </a:lnSpc>
              </a:pPr>
              <a:endParaRPr/>
            </a:p>
          </p:txBody>
        </p:sp>
      </p:grpSp>
      <p:sp>
        <p:nvSpPr>
          <p:cNvPr id="18" name="TextBox 18"/>
          <p:cNvSpPr txBox="1"/>
          <p:nvPr/>
        </p:nvSpPr>
        <p:spPr>
          <a:xfrm>
            <a:off x="7858749" y="4027637"/>
            <a:ext cx="376158" cy="625940"/>
          </a:xfrm>
          <a:prstGeom prst="rect">
            <a:avLst/>
          </a:prstGeom>
        </p:spPr>
        <p:txBody>
          <a:bodyPr lIns="0" tIns="0" rIns="0" bIns="0" rtlCol="0" anchor="t">
            <a:spAutoFit/>
          </a:bodyPr>
          <a:lstStyle/>
          <a:p>
            <a:pPr algn="ctr">
              <a:lnSpc>
                <a:spcPts val="5139"/>
              </a:lnSpc>
              <a:spcBef>
                <a:spcPct val="0"/>
              </a:spcBef>
            </a:pPr>
            <a:r>
              <a:rPr lang="en-US" sz="3671">
                <a:solidFill>
                  <a:srgbClr val="000000"/>
                </a:solidFill>
                <a:latin typeface="Paytone One"/>
                <a:ea typeface="Paytone One"/>
                <a:cs typeface="Paytone One"/>
                <a:sym typeface="Paytone One"/>
              </a:rPr>
              <a:t>2</a:t>
            </a:r>
          </a:p>
        </p:txBody>
      </p:sp>
      <p:sp>
        <p:nvSpPr>
          <p:cNvPr id="19" name="AutoShape 19"/>
          <p:cNvSpPr/>
          <p:nvPr/>
        </p:nvSpPr>
        <p:spPr>
          <a:xfrm>
            <a:off x="9514890" y="4378707"/>
            <a:ext cx="7184616" cy="0"/>
          </a:xfrm>
          <a:prstGeom prst="line">
            <a:avLst/>
          </a:prstGeom>
          <a:ln w="114300" cap="flat">
            <a:solidFill>
              <a:srgbClr val="EF7C8E"/>
            </a:solidFill>
            <a:prstDash val="solid"/>
            <a:headEnd type="none" w="sm" len="sm"/>
            <a:tailEnd type="none" w="sm" len="sm"/>
          </a:ln>
        </p:spPr>
        <p:txBody>
          <a:bodyPr/>
          <a:lstStyle/>
          <a:p>
            <a:endParaRPr lang="tr-TR"/>
          </a:p>
        </p:txBody>
      </p:sp>
      <p:grpSp>
        <p:nvGrpSpPr>
          <p:cNvPr id="20" name="Group 20"/>
          <p:cNvGrpSpPr/>
          <p:nvPr/>
        </p:nvGrpSpPr>
        <p:grpSpPr>
          <a:xfrm>
            <a:off x="16185855" y="3953939"/>
            <a:ext cx="1027303" cy="1027303"/>
            <a:chOff x="0" y="0"/>
            <a:chExt cx="812800" cy="812800"/>
          </a:xfrm>
        </p:grpSpPr>
        <p:sp>
          <p:nvSpPr>
            <p:cNvPr id="21" name="Freeform 2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2FCFF"/>
            </a:solidFill>
          </p:spPr>
          <p:txBody>
            <a:bodyPr/>
            <a:lstStyle/>
            <a:p>
              <a:endParaRPr lang="tr-TR"/>
            </a:p>
          </p:txBody>
        </p:sp>
        <p:sp>
          <p:nvSpPr>
            <p:cNvPr id="22" name="TextBox 22"/>
            <p:cNvSpPr txBox="1"/>
            <p:nvPr/>
          </p:nvSpPr>
          <p:spPr>
            <a:xfrm>
              <a:off x="76200" y="47625"/>
              <a:ext cx="660400" cy="688975"/>
            </a:xfrm>
            <a:prstGeom prst="rect">
              <a:avLst/>
            </a:prstGeom>
          </p:spPr>
          <p:txBody>
            <a:bodyPr lIns="50800" tIns="50800" rIns="50800" bIns="50800" rtlCol="0" anchor="ctr"/>
            <a:lstStyle/>
            <a:p>
              <a:pPr algn="ctr">
                <a:lnSpc>
                  <a:spcPts val="2659"/>
                </a:lnSpc>
              </a:pPr>
              <a:endParaRPr/>
            </a:p>
          </p:txBody>
        </p:sp>
      </p:grpSp>
      <p:sp>
        <p:nvSpPr>
          <p:cNvPr id="23" name="TextBox 23"/>
          <p:cNvSpPr txBox="1"/>
          <p:nvPr/>
        </p:nvSpPr>
        <p:spPr>
          <a:xfrm>
            <a:off x="16540615" y="4027637"/>
            <a:ext cx="376158" cy="625940"/>
          </a:xfrm>
          <a:prstGeom prst="rect">
            <a:avLst/>
          </a:prstGeom>
        </p:spPr>
        <p:txBody>
          <a:bodyPr lIns="0" tIns="0" rIns="0" bIns="0" rtlCol="0" anchor="t">
            <a:spAutoFit/>
          </a:bodyPr>
          <a:lstStyle/>
          <a:p>
            <a:pPr algn="ctr">
              <a:lnSpc>
                <a:spcPts val="5139"/>
              </a:lnSpc>
              <a:spcBef>
                <a:spcPct val="0"/>
              </a:spcBef>
            </a:pPr>
            <a:r>
              <a:rPr lang="tr-TR" sz="3671" dirty="0">
                <a:solidFill>
                  <a:srgbClr val="000000"/>
                </a:solidFill>
                <a:latin typeface="Paytone One"/>
                <a:ea typeface="Paytone One"/>
                <a:cs typeface="Paytone One"/>
                <a:sym typeface="Paytone One"/>
              </a:rPr>
              <a:t>4</a:t>
            </a:r>
            <a:endParaRPr lang="en-US" sz="3671" dirty="0">
              <a:solidFill>
                <a:srgbClr val="000000"/>
              </a:solidFill>
              <a:latin typeface="Paytone One"/>
              <a:ea typeface="Paytone One"/>
              <a:cs typeface="Paytone One"/>
              <a:sym typeface="Paytone One"/>
            </a:endParaRPr>
          </a:p>
        </p:txBody>
      </p:sp>
      <p:sp>
        <p:nvSpPr>
          <p:cNvPr id="24" name="Freeform 24"/>
          <p:cNvSpPr/>
          <p:nvPr/>
        </p:nvSpPr>
        <p:spPr>
          <a:xfrm>
            <a:off x="0"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8"/>
            <a:stretch>
              <a:fillRect/>
            </a:stretch>
          </a:blipFill>
        </p:spPr>
        <p:txBody>
          <a:bodyPr/>
          <a:lstStyle/>
          <a:p>
            <a:endParaRPr lang="tr-TR"/>
          </a:p>
        </p:txBody>
      </p:sp>
      <p:sp>
        <p:nvSpPr>
          <p:cNvPr id="25" name="Freeform 25"/>
          <p:cNvSpPr/>
          <p:nvPr/>
        </p:nvSpPr>
        <p:spPr>
          <a:xfrm>
            <a:off x="14833523" y="9253618"/>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9"/>
            <a:stretch>
              <a:fillRect/>
            </a:stretch>
          </a:blipFill>
        </p:spPr>
        <p:txBody>
          <a:bodyPr/>
          <a:lstStyle/>
          <a:p>
            <a:endParaRPr lang="tr-TR"/>
          </a:p>
        </p:txBody>
      </p:sp>
      <p:grpSp>
        <p:nvGrpSpPr>
          <p:cNvPr id="26" name="Group 26"/>
          <p:cNvGrpSpPr/>
          <p:nvPr/>
        </p:nvGrpSpPr>
        <p:grpSpPr>
          <a:xfrm>
            <a:off x="11874762" y="3865056"/>
            <a:ext cx="1027303" cy="1027303"/>
            <a:chOff x="0" y="0"/>
            <a:chExt cx="812800" cy="812800"/>
          </a:xfrm>
        </p:grpSpPr>
        <p:sp>
          <p:nvSpPr>
            <p:cNvPr id="27" name="Freeform 2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2FCFF"/>
            </a:solidFill>
          </p:spPr>
          <p:txBody>
            <a:bodyPr/>
            <a:lstStyle/>
            <a:p>
              <a:endParaRPr lang="tr-TR"/>
            </a:p>
          </p:txBody>
        </p:sp>
        <p:sp>
          <p:nvSpPr>
            <p:cNvPr id="28" name="TextBox 28"/>
            <p:cNvSpPr txBox="1"/>
            <p:nvPr/>
          </p:nvSpPr>
          <p:spPr>
            <a:xfrm>
              <a:off x="76200" y="47625"/>
              <a:ext cx="660400" cy="688975"/>
            </a:xfrm>
            <a:prstGeom prst="rect">
              <a:avLst/>
            </a:prstGeom>
          </p:spPr>
          <p:txBody>
            <a:bodyPr lIns="50800" tIns="50800" rIns="50800" bIns="50800" rtlCol="0" anchor="ctr"/>
            <a:lstStyle/>
            <a:p>
              <a:pPr algn="ctr">
                <a:lnSpc>
                  <a:spcPts val="2659"/>
                </a:lnSpc>
              </a:pPr>
              <a:endParaRPr/>
            </a:p>
          </p:txBody>
        </p:sp>
      </p:grpSp>
      <p:sp>
        <p:nvSpPr>
          <p:cNvPr id="29" name="TextBox 29"/>
          <p:cNvSpPr txBox="1"/>
          <p:nvPr/>
        </p:nvSpPr>
        <p:spPr>
          <a:xfrm>
            <a:off x="12200334" y="4027637"/>
            <a:ext cx="376158" cy="625940"/>
          </a:xfrm>
          <a:prstGeom prst="rect">
            <a:avLst/>
          </a:prstGeom>
        </p:spPr>
        <p:txBody>
          <a:bodyPr lIns="0" tIns="0" rIns="0" bIns="0" rtlCol="0" anchor="t">
            <a:spAutoFit/>
          </a:bodyPr>
          <a:lstStyle/>
          <a:p>
            <a:pPr algn="ctr">
              <a:lnSpc>
                <a:spcPts val="5139"/>
              </a:lnSpc>
              <a:spcBef>
                <a:spcPct val="0"/>
              </a:spcBef>
            </a:pPr>
            <a:r>
              <a:rPr lang="en-US" sz="3671">
                <a:solidFill>
                  <a:srgbClr val="000000"/>
                </a:solidFill>
                <a:latin typeface="Paytone One"/>
                <a:ea typeface="Paytone One"/>
                <a:cs typeface="Paytone One"/>
                <a:sym typeface="Paytone One"/>
              </a:rPr>
              <a:t>3</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EEDAA"/>
        </a:solidFill>
        <a:effectLst/>
      </p:bgPr>
    </p:bg>
    <p:spTree>
      <p:nvGrpSpPr>
        <p:cNvPr id="1" name=""/>
        <p:cNvGrpSpPr/>
        <p:nvPr/>
      </p:nvGrpSpPr>
      <p:grpSpPr>
        <a:xfrm>
          <a:off x="0" y="0"/>
          <a:ext cx="0" cy="0"/>
          <a:chOff x="0" y="0"/>
          <a:chExt cx="0" cy="0"/>
        </a:xfrm>
      </p:grpSpPr>
      <p:sp>
        <p:nvSpPr>
          <p:cNvPr id="2" name="Freeform 2"/>
          <p:cNvSpPr/>
          <p:nvPr/>
        </p:nvSpPr>
        <p:spPr>
          <a:xfrm>
            <a:off x="535280" y="667561"/>
            <a:ext cx="8608720" cy="4118192"/>
          </a:xfrm>
          <a:custGeom>
            <a:avLst/>
            <a:gdLst/>
            <a:ahLst/>
            <a:cxnLst/>
            <a:rect l="l" t="t" r="r" b="b"/>
            <a:pathLst>
              <a:path w="8608720" h="4118192">
                <a:moveTo>
                  <a:pt x="0" y="0"/>
                </a:moveTo>
                <a:lnTo>
                  <a:pt x="8608720" y="0"/>
                </a:lnTo>
                <a:lnTo>
                  <a:pt x="8608720" y="4118192"/>
                </a:lnTo>
                <a:lnTo>
                  <a:pt x="0" y="4118192"/>
                </a:lnTo>
                <a:lnTo>
                  <a:pt x="0" y="0"/>
                </a:lnTo>
                <a:close/>
              </a:path>
            </a:pathLst>
          </a:custGeom>
          <a:blipFill>
            <a:blip r:embed="rId3"/>
            <a:stretch>
              <a:fillRect r="-3994"/>
            </a:stretch>
          </a:blipFill>
        </p:spPr>
        <p:txBody>
          <a:bodyPr/>
          <a:lstStyle/>
          <a:p>
            <a:endParaRPr lang="tr-TR"/>
          </a:p>
        </p:txBody>
      </p:sp>
      <p:sp>
        <p:nvSpPr>
          <p:cNvPr id="3" name="Freeform 3"/>
          <p:cNvSpPr/>
          <p:nvPr/>
        </p:nvSpPr>
        <p:spPr>
          <a:xfrm>
            <a:off x="535280" y="5463309"/>
            <a:ext cx="8608720" cy="3615468"/>
          </a:xfrm>
          <a:custGeom>
            <a:avLst/>
            <a:gdLst/>
            <a:ahLst/>
            <a:cxnLst/>
            <a:rect l="l" t="t" r="r" b="b"/>
            <a:pathLst>
              <a:path w="8608720" h="3615468">
                <a:moveTo>
                  <a:pt x="0" y="0"/>
                </a:moveTo>
                <a:lnTo>
                  <a:pt x="8608720" y="0"/>
                </a:lnTo>
                <a:lnTo>
                  <a:pt x="8608720" y="3615468"/>
                </a:lnTo>
                <a:lnTo>
                  <a:pt x="0" y="3615468"/>
                </a:lnTo>
                <a:lnTo>
                  <a:pt x="0" y="0"/>
                </a:lnTo>
                <a:close/>
              </a:path>
            </a:pathLst>
          </a:custGeom>
          <a:blipFill>
            <a:blip r:embed="rId4"/>
            <a:stretch>
              <a:fillRect r="-15457"/>
            </a:stretch>
          </a:blipFill>
        </p:spPr>
        <p:txBody>
          <a:bodyPr/>
          <a:lstStyle/>
          <a:p>
            <a:endParaRPr lang="tr-TR"/>
          </a:p>
        </p:txBody>
      </p:sp>
      <p:sp>
        <p:nvSpPr>
          <p:cNvPr id="4" name="Freeform 4"/>
          <p:cNvSpPr/>
          <p:nvPr/>
        </p:nvSpPr>
        <p:spPr>
          <a:xfrm>
            <a:off x="9734789" y="667561"/>
            <a:ext cx="7524511" cy="8411217"/>
          </a:xfrm>
          <a:custGeom>
            <a:avLst/>
            <a:gdLst/>
            <a:ahLst/>
            <a:cxnLst/>
            <a:rect l="l" t="t" r="r" b="b"/>
            <a:pathLst>
              <a:path w="7524511" h="8411217">
                <a:moveTo>
                  <a:pt x="0" y="0"/>
                </a:moveTo>
                <a:lnTo>
                  <a:pt x="7524511" y="0"/>
                </a:lnTo>
                <a:lnTo>
                  <a:pt x="7524511" y="8411216"/>
                </a:lnTo>
                <a:lnTo>
                  <a:pt x="0" y="8411216"/>
                </a:lnTo>
                <a:lnTo>
                  <a:pt x="0" y="0"/>
                </a:lnTo>
                <a:close/>
              </a:path>
            </a:pathLst>
          </a:custGeom>
          <a:blipFill>
            <a:blip r:embed="rId5"/>
            <a:stretch>
              <a:fillRect t="-428" b="-8169"/>
            </a:stretch>
          </a:blipFill>
        </p:spPr>
        <p:txBody>
          <a:bodyPr/>
          <a:lstStyle/>
          <a:p>
            <a:endParaRPr lang="tr-TR"/>
          </a:p>
        </p:txBody>
      </p:sp>
      <p:sp>
        <p:nvSpPr>
          <p:cNvPr id="5" name="Freeform 5"/>
          <p:cNvSpPr/>
          <p:nvPr/>
        </p:nvSpPr>
        <p:spPr>
          <a:xfrm>
            <a:off x="15081321" y="9208220"/>
            <a:ext cx="3206679" cy="1033382"/>
          </a:xfrm>
          <a:custGeom>
            <a:avLst/>
            <a:gdLst/>
            <a:ahLst/>
            <a:cxnLst/>
            <a:rect l="l" t="t" r="r" b="b"/>
            <a:pathLst>
              <a:path w="3206679" h="1033382">
                <a:moveTo>
                  <a:pt x="0" y="0"/>
                </a:moveTo>
                <a:lnTo>
                  <a:pt x="3206679" y="0"/>
                </a:lnTo>
                <a:lnTo>
                  <a:pt x="3206679" y="1033381"/>
                </a:lnTo>
                <a:lnTo>
                  <a:pt x="0" y="1033381"/>
                </a:lnTo>
                <a:lnTo>
                  <a:pt x="0" y="0"/>
                </a:lnTo>
                <a:close/>
              </a:path>
            </a:pathLst>
          </a:custGeom>
          <a:blipFill>
            <a:blip r:embed="rId6"/>
            <a:stretch>
              <a:fillRect/>
            </a:stretch>
          </a:blipFill>
        </p:spPr>
        <p:txBody>
          <a:bodyPr/>
          <a:lstStyle/>
          <a:p>
            <a:endParaRPr lang="tr-TR"/>
          </a:p>
        </p:txBody>
      </p:sp>
      <p:sp>
        <p:nvSpPr>
          <p:cNvPr id="6" name="Freeform 6"/>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7"/>
            <a:stretch>
              <a:fillRect/>
            </a:stretch>
          </a:blipFill>
        </p:spPr>
        <p:txBody>
          <a:bodyPr/>
          <a:lstStyle/>
          <a:p>
            <a:endParaRPr lang="tr-TR"/>
          </a:p>
        </p:txBody>
      </p:sp>
      <p:sp>
        <p:nvSpPr>
          <p:cNvPr id="7" name="Freeform 7"/>
          <p:cNvSpPr/>
          <p:nvPr/>
        </p:nvSpPr>
        <p:spPr>
          <a:xfrm rot="-324742">
            <a:off x="16211622" y="755962"/>
            <a:ext cx="1977723" cy="2185330"/>
          </a:xfrm>
          <a:custGeom>
            <a:avLst/>
            <a:gdLst/>
            <a:ahLst/>
            <a:cxnLst/>
            <a:rect l="l" t="t" r="r" b="b"/>
            <a:pathLst>
              <a:path w="1977723" h="2185330">
                <a:moveTo>
                  <a:pt x="0" y="0"/>
                </a:moveTo>
                <a:lnTo>
                  <a:pt x="1977723" y="0"/>
                </a:lnTo>
                <a:lnTo>
                  <a:pt x="1977723" y="2185330"/>
                </a:lnTo>
                <a:lnTo>
                  <a:pt x="0" y="2185330"/>
                </a:lnTo>
                <a:lnTo>
                  <a:pt x="0" y="0"/>
                </a:lnTo>
                <a:close/>
              </a:path>
            </a:pathLst>
          </a:custGeom>
          <a:blipFill>
            <a:blip r:embed="rId8"/>
            <a:stretch>
              <a:fillRect/>
            </a:stretch>
          </a:blipFill>
        </p:spPr>
        <p:txBody>
          <a:bodyPr/>
          <a:lstStyle/>
          <a:p>
            <a:endParaRPr lang="tr-T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C8D9EE"/>
        </a:solidFill>
        <a:effectLst/>
      </p:bgPr>
    </p:bg>
    <p:spTree>
      <p:nvGrpSpPr>
        <p:cNvPr id="1" name=""/>
        <p:cNvGrpSpPr/>
        <p:nvPr/>
      </p:nvGrpSpPr>
      <p:grpSpPr>
        <a:xfrm>
          <a:off x="0" y="0"/>
          <a:ext cx="0" cy="0"/>
          <a:chOff x="0" y="0"/>
          <a:chExt cx="0" cy="0"/>
        </a:xfrm>
      </p:grpSpPr>
      <p:sp>
        <p:nvSpPr>
          <p:cNvPr id="2" name="Freeform 2"/>
          <p:cNvSpPr/>
          <p:nvPr/>
        </p:nvSpPr>
        <p:spPr>
          <a:xfrm>
            <a:off x="15081321" y="9162821"/>
            <a:ext cx="3206679" cy="1033382"/>
          </a:xfrm>
          <a:custGeom>
            <a:avLst/>
            <a:gdLst/>
            <a:ahLst/>
            <a:cxnLst/>
            <a:rect l="l" t="t" r="r" b="b"/>
            <a:pathLst>
              <a:path w="3206679" h="1033382">
                <a:moveTo>
                  <a:pt x="0" y="0"/>
                </a:moveTo>
                <a:lnTo>
                  <a:pt x="3206679" y="0"/>
                </a:lnTo>
                <a:lnTo>
                  <a:pt x="3206679" y="1033381"/>
                </a:lnTo>
                <a:lnTo>
                  <a:pt x="0" y="1033381"/>
                </a:lnTo>
                <a:lnTo>
                  <a:pt x="0" y="0"/>
                </a:lnTo>
                <a:close/>
              </a:path>
            </a:pathLst>
          </a:custGeom>
          <a:blipFill>
            <a:blip r:embed="rId3"/>
            <a:stretch>
              <a:fillRect/>
            </a:stretch>
          </a:blipFill>
        </p:spPr>
        <p:txBody>
          <a:bodyPr/>
          <a:lstStyle/>
          <a:p>
            <a:endParaRPr lang="tr-TR"/>
          </a:p>
        </p:txBody>
      </p:sp>
      <p:sp>
        <p:nvSpPr>
          <p:cNvPr id="3" name="Freeform 3"/>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4"/>
            <a:stretch>
              <a:fillRect/>
            </a:stretch>
          </a:blipFill>
        </p:spPr>
        <p:txBody>
          <a:bodyPr/>
          <a:lstStyle/>
          <a:p>
            <a:endParaRPr lang="tr-TR"/>
          </a:p>
        </p:txBody>
      </p:sp>
      <p:sp>
        <p:nvSpPr>
          <p:cNvPr id="4" name="Freeform 4"/>
          <p:cNvSpPr/>
          <p:nvPr/>
        </p:nvSpPr>
        <p:spPr>
          <a:xfrm>
            <a:off x="475195" y="500113"/>
            <a:ext cx="8668805" cy="5092923"/>
          </a:xfrm>
          <a:custGeom>
            <a:avLst/>
            <a:gdLst/>
            <a:ahLst/>
            <a:cxnLst/>
            <a:rect l="l" t="t" r="r" b="b"/>
            <a:pathLst>
              <a:path w="8668805" h="5092923">
                <a:moveTo>
                  <a:pt x="0" y="0"/>
                </a:moveTo>
                <a:lnTo>
                  <a:pt x="8668805" y="0"/>
                </a:lnTo>
                <a:lnTo>
                  <a:pt x="8668805" y="5092923"/>
                </a:lnTo>
                <a:lnTo>
                  <a:pt x="0" y="5092923"/>
                </a:lnTo>
                <a:lnTo>
                  <a:pt x="0" y="0"/>
                </a:lnTo>
                <a:close/>
              </a:path>
            </a:pathLst>
          </a:custGeom>
          <a:blipFill>
            <a:blip r:embed="rId5"/>
            <a:stretch>
              <a:fillRect/>
            </a:stretch>
          </a:blipFill>
        </p:spPr>
        <p:txBody>
          <a:bodyPr/>
          <a:lstStyle/>
          <a:p>
            <a:endParaRPr lang="tr-TR"/>
          </a:p>
        </p:txBody>
      </p:sp>
      <p:sp>
        <p:nvSpPr>
          <p:cNvPr id="5" name="Freeform 5"/>
          <p:cNvSpPr/>
          <p:nvPr/>
        </p:nvSpPr>
        <p:spPr>
          <a:xfrm>
            <a:off x="9144000" y="4629877"/>
            <a:ext cx="9066920" cy="4193451"/>
          </a:xfrm>
          <a:custGeom>
            <a:avLst/>
            <a:gdLst/>
            <a:ahLst/>
            <a:cxnLst/>
            <a:rect l="l" t="t" r="r" b="b"/>
            <a:pathLst>
              <a:path w="9066920" h="4193451">
                <a:moveTo>
                  <a:pt x="0" y="0"/>
                </a:moveTo>
                <a:lnTo>
                  <a:pt x="9066920" y="0"/>
                </a:lnTo>
                <a:lnTo>
                  <a:pt x="9066920" y="4193451"/>
                </a:lnTo>
                <a:lnTo>
                  <a:pt x="0" y="4193451"/>
                </a:lnTo>
                <a:lnTo>
                  <a:pt x="0" y="0"/>
                </a:lnTo>
                <a:close/>
              </a:path>
            </a:pathLst>
          </a:custGeom>
          <a:blipFill>
            <a:blip r:embed="rId6"/>
            <a:stretch>
              <a:fillRect/>
            </a:stretch>
          </a:blipFill>
        </p:spPr>
        <p:txBody>
          <a:bodyPr/>
          <a:lstStyle/>
          <a:p>
            <a:endParaRPr lang="tr-T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C8D9EE"/>
        </a:solidFill>
        <a:effectLst/>
      </p:bgPr>
    </p:bg>
    <p:spTree>
      <p:nvGrpSpPr>
        <p:cNvPr id="1" name=""/>
        <p:cNvGrpSpPr/>
        <p:nvPr/>
      </p:nvGrpSpPr>
      <p:grpSpPr>
        <a:xfrm>
          <a:off x="0" y="0"/>
          <a:ext cx="0" cy="0"/>
          <a:chOff x="0" y="0"/>
          <a:chExt cx="0" cy="0"/>
        </a:xfrm>
      </p:grpSpPr>
      <p:sp>
        <p:nvSpPr>
          <p:cNvPr id="2" name="Freeform 2"/>
          <p:cNvSpPr/>
          <p:nvPr/>
        </p:nvSpPr>
        <p:spPr>
          <a:xfrm>
            <a:off x="14833523" y="9078777"/>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3"/>
            <a:stretch>
              <a:fillRect/>
            </a:stretch>
          </a:blipFill>
        </p:spPr>
        <p:txBody>
          <a:bodyPr/>
          <a:lstStyle/>
          <a:p>
            <a:endParaRPr lang="tr-TR"/>
          </a:p>
        </p:txBody>
      </p:sp>
      <p:sp>
        <p:nvSpPr>
          <p:cNvPr id="3" name="Freeform 3"/>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4"/>
            <a:stretch>
              <a:fillRect/>
            </a:stretch>
          </a:blipFill>
        </p:spPr>
        <p:txBody>
          <a:bodyPr/>
          <a:lstStyle/>
          <a:p>
            <a:endParaRPr lang="tr-TR"/>
          </a:p>
        </p:txBody>
      </p:sp>
      <p:sp>
        <p:nvSpPr>
          <p:cNvPr id="4" name="Freeform 4"/>
          <p:cNvSpPr/>
          <p:nvPr/>
        </p:nvSpPr>
        <p:spPr>
          <a:xfrm>
            <a:off x="2828341" y="2390924"/>
            <a:ext cx="12631318" cy="6094611"/>
          </a:xfrm>
          <a:custGeom>
            <a:avLst/>
            <a:gdLst/>
            <a:ahLst/>
            <a:cxnLst/>
            <a:rect l="l" t="t" r="r" b="b"/>
            <a:pathLst>
              <a:path w="12631318" h="6094611">
                <a:moveTo>
                  <a:pt x="0" y="0"/>
                </a:moveTo>
                <a:lnTo>
                  <a:pt x="12631318" y="0"/>
                </a:lnTo>
                <a:lnTo>
                  <a:pt x="12631318" y="6094611"/>
                </a:lnTo>
                <a:lnTo>
                  <a:pt x="0" y="6094611"/>
                </a:lnTo>
                <a:lnTo>
                  <a:pt x="0" y="0"/>
                </a:lnTo>
                <a:close/>
              </a:path>
            </a:pathLst>
          </a:custGeom>
          <a:blipFill>
            <a:blip r:embed="rId5"/>
            <a:stretch>
              <a:fillRect/>
            </a:stretch>
          </a:blipFill>
        </p:spPr>
        <p:txBody>
          <a:bodyPr/>
          <a:lstStyle/>
          <a:p>
            <a:endParaRPr lang="tr-TR"/>
          </a:p>
        </p:txBody>
      </p:sp>
      <p:sp>
        <p:nvSpPr>
          <p:cNvPr id="5" name="TextBox 5"/>
          <p:cNvSpPr txBox="1"/>
          <p:nvPr/>
        </p:nvSpPr>
        <p:spPr>
          <a:xfrm>
            <a:off x="381001" y="173993"/>
            <a:ext cx="9708028" cy="1627818"/>
          </a:xfrm>
          <a:prstGeom prst="rect">
            <a:avLst/>
          </a:prstGeom>
        </p:spPr>
        <p:txBody>
          <a:bodyPr wrap="square" lIns="0" tIns="0" rIns="0" bIns="0" rtlCol="0" anchor="t">
            <a:spAutoFit/>
          </a:bodyPr>
          <a:lstStyle/>
          <a:p>
            <a:pPr algn="l">
              <a:lnSpc>
                <a:spcPts val="6580"/>
              </a:lnSpc>
            </a:pPr>
            <a:r>
              <a:rPr lang="tr-TR" sz="4700" dirty="0">
                <a:solidFill>
                  <a:srgbClr val="000000"/>
                </a:solidFill>
                <a:latin typeface="Paytone One"/>
                <a:ea typeface="Paytone One"/>
                <a:cs typeface="Paytone One"/>
                <a:sym typeface="Paytone One"/>
              </a:rPr>
              <a:t>IFLA RSCVD- </a:t>
            </a:r>
            <a:r>
              <a:rPr lang="en-US" sz="4700" dirty="0">
                <a:solidFill>
                  <a:srgbClr val="000000"/>
                </a:solidFill>
                <a:latin typeface="Paytone One"/>
                <a:ea typeface="Paytone One"/>
                <a:cs typeface="Paytone One"/>
                <a:sym typeface="Paytone One"/>
              </a:rPr>
              <a:t>TALARIA</a:t>
            </a:r>
            <a:r>
              <a:rPr lang="tr-TR" sz="4700" dirty="0">
                <a:solidFill>
                  <a:srgbClr val="000000"/>
                </a:solidFill>
                <a:latin typeface="Paytone One"/>
                <a:ea typeface="Paytone One"/>
                <a:cs typeface="Paytone One"/>
                <a:sym typeface="Paytone One"/>
              </a:rPr>
              <a:t> </a:t>
            </a:r>
          </a:p>
          <a:p>
            <a:pPr algn="l">
              <a:lnSpc>
                <a:spcPts val="6580"/>
              </a:lnSpc>
            </a:pPr>
            <a:r>
              <a:rPr lang="en-US" sz="4700" dirty="0">
                <a:solidFill>
                  <a:srgbClr val="000000"/>
                </a:solidFill>
                <a:latin typeface="Paytone One"/>
                <a:ea typeface="Paytone One"/>
                <a:cs typeface="Paytone One"/>
                <a:sym typeface="Paytone One"/>
              </a:rPr>
              <a:t> </a:t>
            </a:r>
            <a:r>
              <a:rPr lang="en-US" sz="4700" dirty="0" err="1">
                <a:solidFill>
                  <a:srgbClr val="000000"/>
                </a:solidFill>
                <a:latin typeface="Paytone One"/>
                <a:ea typeface="Paytone One"/>
                <a:cs typeface="Paytone One"/>
                <a:sym typeface="Paytone One"/>
              </a:rPr>
              <a:t>İstek</a:t>
            </a:r>
            <a:r>
              <a:rPr lang="en-US" sz="4700" dirty="0">
                <a:solidFill>
                  <a:srgbClr val="000000"/>
                </a:solidFill>
                <a:latin typeface="Paytone One"/>
                <a:ea typeface="Paytone One"/>
                <a:cs typeface="Paytone One"/>
                <a:sym typeface="Paytone One"/>
              </a:rPr>
              <a:t> </a:t>
            </a:r>
            <a:r>
              <a:rPr lang="en-US" sz="4700" dirty="0" err="1">
                <a:solidFill>
                  <a:srgbClr val="000000"/>
                </a:solidFill>
                <a:latin typeface="Paytone One"/>
                <a:ea typeface="Paytone One"/>
                <a:cs typeface="Paytone One"/>
                <a:sym typeface="Paytone One"/>
              </a:rPr>
              <a:t>Karşılama</a:t>
            </a:r>
            <a:endParaRPr lang="en-US" sz="4700" dirty="0">
              <a:solidFill>
                <a:srgbClr val="000000"/>
              </a:solidFill>
              <a:latin typeface="Paytone One"/>
              <a:ea typeface="Paytone One"/>
              <a:cs typeface="Paytone One"/>
              <a:sym typeface="Paytone One"/>
            </a:endParaRPr>
          </a:p>
        </p:txBody>
      </p:sp>
      <p:sp>
        <p:nvSpPr>
          <p:cNvPr id="6" name="Freeform 6"/>
          <p:cNvSpPr/>
          <p:nvPr/>
        </p:nvSpPr>
        <p:spPr>
          <a:xfrm rot="4713938">
            <a:off x="14410727" y="6059012"/>
            <a:ext cx="3181955" cy="3515972"/>
          </a:xfrm>
          <a:custGeom>
            <a:avLst/>
            <a:gdLst/>
            <a:ahLst/>
            <a:cxnLst/>
            <a:rect l="l" t="t" r="r" b="b"/>
            <a:pathLst>
              <a:path w="3181955" h="3515972">
                <a:moveTo>
                  <a:pt x="0" y="0"/>
                </a:moveTo>
                <a:lnTo>
                  <a:pt x="3181955" y="0"/>
                </a:lnTo>
                <a:lnTo>
                  <a:pt x="3181955" y="3515972"/>
                </a:lnTo>
                <a:lnTo>
                  <a:pt x="0" y="3515972"/>
                </a:lnTo>
                <a:lnTo>
                  <a:pt x="0" y="0"/>
                </a:lnTo>
                <a:close/>
              </a:path>
            </a:pathLst>
          </a:custGeom>
          <a:blipFill>
            <a:blip r:embed="rId6"/>
            <a:stretch>
              <a:fillRect/>
            </a:stretch>
          </a:blipFill>
        </p:spPr>
        <p:txBody>
          <a:bodyPr/>
          <a:lstStyle/>
          <a:p>
            <a:endParaRPr lang="tr-T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C8BBD9"/>
        </a:solidFill>
        <a:effectLst/>
      </p:bgPr>
    </p:bg>
    <p:spTree>
      <p:nvGrpSpPr>
        <p:cNvPr id="1" name=""/>
        <p:cNvGrpSpPr/>
        <p:nvPr/>
      </p:nvGrpSpPr>
      <p:grpSpPr>
        <a:xfrm>
          <a:off x="0" y="0"/>
          <a:ext cx="0" cy="0"/>
          <a:chOff x="0" y="0"/>
          <a:chExt cx="0" cy="0"/>
        </a:xfrm>
      </p:grpSpPr>
      <p:sp>
        <p:nvSpPr>
          <p:cNvPr id="2" name="Freeform 2"/>
          <p:cNvSpPr/>
          <p:nvPr/>
        </p:nvSpPr>
        <p:spPr>
          <a:xfrm>
            <a:off x="14833523" y="9078777"/>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3"/>
            <a:stretch>
              <a:fillRect/>
            </a:stretch>
          </a:blipFill>
        </p:spPr>
        <p:txBody>
          <a:bodyPr/>
          <a:lstStyle/>
          <a:p>
            <a:endParaRPr lang="tr-TR"/>
          </a:p>
        </p:txBody>
      </p:sp>
      <p:sp>
        <p:nvSpPr>
          <p:cNvPr id="3" name="Freeform 3"/>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4"/>
            <a:stretch>
              <a:fillRect/>
            </a:stretch>
          </a:blipFill>
        </p:spPr>
        <p:txBody>
          <a:bodyPr/>
          <a:lstStyle/>
          <a:p>
            <a:endParaRPr lang="tr-TR"/>
          </a:p>
        </p:txBody>
      </p:sp>
      <p:sp>
        <p:nvSpPr>
          <p:cNvPr id="4" name="Freeform 4"/>
          <p:cNvSpPr/>
          <p:nvPr/>
        </p:nvSpPr>
        <p:spPr>
          <a:xfrm>
            <a:off x="2731455" y="2296083"/>
            <a:ext cx="12825090" cy="6284294"/>
          </a:xfrm>
          <a:custGeom>
            <a:avLst/>
            <a:gdLst/>
            <a:ahLst/>
            <a:cxnLst/>
            <a:rect l="l" t="t" r="r" b="b"/>
            <a:pathLst>
              <a:path w="12825090" h="6284294">
                <a:moveTo>
                  <a:pt x="0" y="0"/>
                </a:moveTo>
                <a:lnTo>
                  <a:pt x="12825090" y="0"/>
                </a:lnTo>
                <a:lnTo>
                  <a:pt x="12825090" y="6284294"/>
                </a:lnTo>
                <a:lnTo>
                  <a:pt x="0" y="6284294"/>
                </a:lnTo>
                <a:lnTo>
                  <a:pt x="0" y="0"/>
                </a:lnTo>
                <a:close/>
              </a:path>
            </a:pathLst>
          </a:custGeom>
          <a:blipFill>
            <a:blip r:embed="rId5"/>
            <a:stretch>
              <a:fillRect/>
            </a:stretch>
          </a:blipFill>
        </p:spPr>
        <p:txBody>
          <a:bodyPr/>
          <a:lstStyle/>
          <a:p>
            <a:endParaRPr lang="tr-TR"/>
          </a:p>
        </p:txBody>
      </p:sp>
      <p:sp>
        <p:nvSpPr>
          <p:cNvPr id="5" name="TextBox 5"/>
          <p:cNvSpPr txBox="1"/>
          <p:nvPr/>
        </p:nvSpPr>
        <p:spPr>
          <a:xfrm>
            <a:off x="538063" y="173993"/>
            <a:ext cx="9550965" cy="1623689"/>
          </a:xfrm>
          <a:prstGeom prst="rect">
            <a:avLst/>
          </a:prstGeom>
        </p:spPr>
        <p:txBody>
          <a:bodyPr lIns="0" tIns="0" rIns="0" bIns="0" rtlCol="0" anchor="t">
            <a:spAutoFit/>
          </a:bodyPr>
          <a:lstStyle/>
          <a:p>
            <a:pPr algn="l">
              <a:lnSpc>
                <a:spcPts val="6580"/>
              </a:lnSpc>
            </a:pPr>
            <a:r>
              <a:rPr lang="tr-TR" sz="4700" dirty="0">
                <a:solidFill>
                  <a:srgbClr val="000000"/>
                </a:solidFill>
                <a:latin typeface="Paytone One"/>
                <a:ea typeface="Paytone One"/>
                <a:cs typeface="Paytone One"/>
                <a:sym typeface="Paytone One"/>
              </a:rPr>
              <a:t>IFLA RSCVD- </a:t>
            </a:r>
            <a:r>
              <a:rPr lang="en-US" sz="4700" dirty="0">
                <a:solidFill>
                  <a:srgbClr val="000000"/>
                </a:solidFill>
                <a:latin typeface="Paytone One"/>
                <a:ea typeface="Paytone One"/>
                <a:cs typeface="Paytone One"/>
                <a:sym typeface="Paytone One"/>
              </a:rPr>
              <a:t>TALARIA</a:t>
            </a:r>
            <a:r>
              <a:rPr lang="tr-TR" sz="4700" dirty="0">
                <a:solidFill>
                  <a:srgbClr val="000000"/>
                </a:solidFill>
                <a:latin typeface="Paytone One"/>
                <a:ea typeface="Paytone One"/>
                <a:cs typeface="Paytone One"/>
                <a:sym typeface="Paytone One"/>
              </a:rPr>
              <a:t> </a:t>
            </a:r>
          </a:p>
          <a:p>
            <a:pPr algn="l">
              <a:lnSpc>
                <a:spcPts val="6580"/>
              </a:lnSpc>
            </a:pPr>
            <a:r>
              <a:rPr lang="en-US" sz="4700" dirty="0">
                <a:solidFill>
                  <a:srgbClr val="000000"/>
                </a:solidFill>
                <a:latin typeface="Paytone One"/>
                <a:ea typeface="Paytone One"/>
                <a:cs typeface="Paytone One"/>
                <a:sym typeface="Paytone One"/>
              </a:rPr>
              <a:t> </a:t>
            </a:r>
            <a:r>
              <a:rPr lang="en-US" sz="4700" dirty="0" err="1">
                <a:solidFill>
                  <a:srgbClr val="000000"/>
                </a:solidFill>
                <a:latin typeface="Paytone One"/>
                <a:ea typeface="Paytone One"/>
                <a:cs typeface="Paytone One"/>
                <a:sym typeface="Paytone One"/>
              </a:rPr>
              <a:t>İstek</a:t>
            </a:r>
            <a:r>
              <a:rPr lang="en-US" sz="4700" dirty="0">
                <a:solidFill>
                  <a:srgbClr val="000000"/>
                </a:solidFill>
                <a:latin typeface="Paytone One"/>
                <a:ea typeface="Paytone One"/>
                <a:cs typeface="Paytone One"/>
                <a:sym typeface="Paytone One"/>
              </a:rPr>
              <a:t> </a:t>
            </a:r>
            <a:r>
              <a:rPr lang="en-US" sz="4700" dirty="0" err="1">
                <a:solidFill>
                  <a:srgbClr val="000000"/>
                </a:solidFill>
                <a:latin typeface="Paytone One"/>
                <a:ea typeface="Paytone One"/>
                <a:cs typeface="Paytone One"/>
                <a:sym typeface="Paytone One"/>
              </a:rPr>
              <a:t>Karşılama</a:t>
            </a:r>
            <a:endParaRPr lang="en-US" sz="4700" dirty="0">
              <a:solidFill>
                <a:srgbClr val="000000"/>
              </a:solidFill>
              <a:latin typeface="Paytone One"/>
              <a:ea typeface="Paytone One"/>
              <a:cs typeface="Paytone One"/>
              <a:sym typeface="Paytone One"/>
            </a:endParaRPr>
          </a:p>
        </p:txBody>
      </p:sp>
      <p:sp>
        <p:nvSpPr>
          <p:cNvPr id="6" name="Freeform 6"/>
          <p:cNvSpPr/>
          <p:nvPr/>
        </p:nvSpPr>
        <p:spPr>
          <a:xfrm rot="4713938">
            <a:off x="15025306" y="6550316"/>
            <a:ext cx="2643154" cy="2920613"/>
          </a:xfrm>
          <a:custGeom>
            <a:avLst/>
            <a:gdLst/>
            <a:ahLst/>
            <a:cxnLst/>
            <a:rect l="l" t="t" r="r" b="b"/>
            <a:pathLst>
              <a:path w="2643154" h="2920613">
                <a:moveTo>
                  <a:pt x="0" y="0"/>
                </a:moveTo>
                <a:lnTo>
                  <a:pt x="2643154" y="0"/>
                </a:lnTo>
                <a:lnTo>
                  <a:pt x="2643154" y="2920613"/>
                </a:lnTo>
                <a:lnTo>
                  <a:pt x="0" y="2920613"/>
                </a:lnTo>
                <a:lnTo>
                  <a:pt x="0" y="0"/>
                </a:lnTo>
                <a:close/>
              </a:path>
            </a:pathLst>
          </a:custGeom>
          <a:blipFill>
            <a:blip r:embed="rId6"/>
            <a:stretch>
              <a:fillRect/>
            </a:stretch>
          </a:blipFill>
        </p:spPr>
        <p:txBody>
          <a:bodyPr/>
          <a:lstStyle/>
          <a:p>
            <a:endParaRPr lang="tr-T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8CCDB0"/>
        </a:solidFill>
        <a:effectLst/>
      </p:bgPr>
    </p:bg>
    <p:spTree>
      <p:nvGrpSpPr>
        <p:cNvPr id="1" name=""/>
        <p:cNvGrpSpPr/>
        <p:nvPr/>
      </p:nvGrpSpPr>
      <p:grpSpPr>
        <a:xfrm>
          <a:off x="0" y="0"/>
          <a:ext cx="0" cy="0"/>
          <a:chOff x="0" y="0"/>
          <a:chExt cx="0" cy="0"/>
        </a:xfrm>
      </p:grpSpPr>
      <p:sp>
        <p:nvSpPr>
          <p:cNvPr id="2" name="Freeform 2"/>
          <p:cNvSpPr/>
          <p:nvPr/>
        </p:nvSpPr>
        <p:spPr>
          <a:xfrm>
            <a:off x="14833523" y="9078777"/>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3"/>
            <a:stretch>
              <a:fillRect/>
            </a:stretch>
          </a:blipFill>
        </p:spPr>
        <p:txBody>
          <a:bodyPr/>
          <a:lstStyle/>
          <a:p>
            <a:endParaRPr lang="tr-TR"/>
          </a:p>
        </p:txBody>
      </p:sp>
      <p:sp>
        <p:nvSpPr>
          <p:cNvPr id="3" name="Freeform 3"/>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4"/>
            <a:stretch>
              <a:fillRect/>
            </a:stretch>
          </a:blipFill>
        </p:spPr>
        <p:txBody>
          <a:bodyPr/>
          <a:lstStyle/>
          <a:p>
            <a:endParaRPr lang="tr-TR"/>
          </a:p>
        </p:txBody>
      </p:sp>
      <p:sp>
        <p:nvSpPr>
          <p:cNvPr id="4" name="Freeform 4"/>
          <p:cNvSpPr/>
          <p:nvPr/>
        </p:nvSpPr>
        <p:spPr>
          <a:xfrm>
            <a:off x="2661948" y="2268742"/>
            <a:ext cx="12756494" cy="6489866"/>
          </a:xfrm>
          <a:custGeom>
            <a:avLst/>
            <a:gdLst/>
            <a:ahLst/>
            <a:cxnLst/>
            <a:rect l="l" t="t" r="r" b="b"/>
            <a:pathLst>
              <a:path w="12756494" h="6489866">
                <a:moveTo>
                  <a:pt x="0" y="0"/>
                </a:moveTo>
                <a:lnTo>
                  <a:pt x="12756493" y="0"/>
                </a:lnTo>
                <a:lnTo>
                  <a:pt x="12756493" y="6489866"/>
                </a:lnTo>
                <a:lnTo>
                  <a:pt x="0" y="6489866"/>
                </a:lnTo>
                <a:lnTo>
                  <a:pt x="0" y="0"/>
                </a:lnTo>
                <a:close/>
              </a:path>
            </a:pathLst>
          </a:custGeom>
          <a:blipFill>
            <a:blip r:embed="rId5"/>
            <a:stretch>
              <a:fillRect/>
            </a:stretch>
          </a:blipFill>
        </p:spPr>
        <p:txBody>
          <a:bodyPr/>
          <a:lstStyle/>
          <a:p>
            <a:endParaRPr lang="tr-TR"/>
          </a:p>
        </p:txBody>
      </p:sp>
      <p:sp>
        <p:nvSpPr>
          <p:cNvPr id="5" name="TextBox 5"/>
          <p:cNvSpPr txBox="1"/>
          <p:nvPr/>
        </p:nvSpPr>
        <p:spPr>
          <a:xfrm>
            <a:off x="538063" y="173993"/>
            <a:ext cx="9550965" cy="1623689"/>
          </a:xfrm>
          <a:prstGeom prst="rect">
            <a:avLst/>
          </a:prstGeom>
        </p:spPr>
        <p:txBody>
          <a:bodyPr lIns="0" tIns="0" rIns="0" bIns="0" rtlCol="0" anchor="t">
            <a:spAutoFit/>
          </a:bodyPr>
          <a:lstStyle/>
          <a:p>
            <a:pPr algn="l">
              <a:lnSpc>
                <a:spcPts val="6580"/>
              </a:lnSpc>
            </a:pPr>
            <a:r>
              <a:rPr lang="tr-TR" sz="4700" dirty="0">
                <a:solidFill>
                  <a:srgbClr val="000000"/>
                </a:solidFill>
                <a:latin typeface="Paytone One"/>
                <a:ea typeface="Paytone One"/>
                <a:cs typeface="Paytone One"/>
                <a:sym typeface="Paytone One"/>
              </a:rPr>
              <a:t>IFLA RSCVD- </a:t>
            </a:r>
            <a:r>
              <a:rPr lang="en-US" sz="4700" dirty="0">
                <a:solidFill>
                  <a:srgbClr val="000000"/>
                </a:solidFill>
                <a:latin typeface="Paytone One"/>
                <a:ea typeface="Paytone One"/>
                <a:cs typeface="Paytone One"/>
                <a:sym typeface="Paytone One"/>
              </a:rPr>
              <a:t>TALARIA</a:t>
            </a:r>
            <a:r>
              <a:rPr lang="tr-TR" sz="4700" dirty="0">
                <a:solidFill>
                  <a:srgbClr val="000000"/>
                </a:solidFill>
                <a:latin typeface="Paytone One"/>
                <a:ea typeface="Paytone One"/>
                <a:cs typeface="Paytone One"/>
                <a:sym typeface="Paytone One"/>
              </a:rPr>
              <a:t> </a:t>
            </a:r>
          </a:p>
          <a:p>
            <a:pPr algn="l">
              <a:lnSpc>
                <a:spcPts val="6580"/>
              </a:lnSpc>
            </a:pPr>
            <a:r>
              <a:rPr lang="en-US" sz="4700" dirty="0">
                <a:solidFill>
                  <a:srgbClr val="000000"/>
                </a:solidFill>
                <a:latin typeface="Paytone One"/>
                <a:ea typeface="Paytone One"/>
                <a:cs typeface="Paytone One"/>
                <a:sym typeface="Paytone One"/>
              </a:rPr>
              <a:t> </a:t>
            </a:r>
            <a:r>
              <a:rPr lang="en-US" sz="4700" dirty="0" err="1">
                <a:solidFill>
                  <a:srgbClr val="000000"/>
                </a:solidFill>
                <a:latin typeface="Paytone One"/>
                <a:ea typeface="Paytone One"/>
                <a:cs typeface="Paytone One"/>
                <a:sym typeface="Paytone One"/>
              </a:rPr>
              <a:t>İstek</a:t>
            </a:r>
            <a:r>
              <a:rPr lang="en-US" sz="4700" dirty="0">
                <a:solidFill>
                  <a:srgbClr val="000000"/>
                </a:solidFill>
                <a:latin typeface="Paytone One"/>
                <a:ea typeface="Paytone One"/>
                <a:cs typeface="Paytone One"/>
                <a:sym typeface="Paytone One"/>
              </a:rPr>
              <a:t> </a:t>
            </a:r>
            <a:r>
              <a:rPr lang="en-US" sz="4700" dirty="0" err="1">
                <a:solidFill>
                  <a:srgbClr val="000000"/>
                </a:solidFill>
                <a:latin typeface="Paytone One"/>
                <a:ea typeface="Paytone One"/>
                <a:cs typeface="Paytone One"/>
                <a:sym typeface="Paytone One"/>
              </a:rPr>
              <a:t>Karşılama</a:t>
            </a:r>
            <a:endParaRPr lang="en-US" sz="4700" dirty="0">
              <a:solidFill>
                <a:srgbClr val="000000"/>
              </a:solidFill>
              <a:latin typeface="Paytone One"/>
              <a:ea typeface="Paytone One"/>
              <a:cs typeface="Paytone One"/>
              <a:sym typeface="Paytone One"/>
            </a:endParaRPr>
          </a:p>
        </p:txBody>
      </p:sp>
      <p:sp>
        <p:nvSpPr>
          <p:cNvPr id="6" name="Freeform 6"/>
          <p:cNvSpPr/>
          <p:nvPr/>
        </p:nvSpPr>
        <p:spPr>
          <a:xfrm rot="4713938">
            <a:off x="14410727" y="6059012"/>
            <a:ext cx="3181955" cy="3515972"/>
          </a:xfrm>
          <a:custGeom>
            <a:avLst/>
            <a:gdLst/>
            <a:ahLst/>
            <a:cxnLst/>
            <a:rect l="l" t="t" r="r" b="b"/>
            <a:pathLst>
              <a:path w="3181955" h="3515972">
                <a:moveTo>
                  <a:pt x="0" y="0"/>
                </a:moveTo>
                <a:lnTo>
                  <a:pt x="3181955" y="0"/>
                </a:lnTo>
                <a:lnTo>
                  <a:pt x="3181955" y="3515972"/>
                </a:lnTo>
                <a:lnTo>
                  <a:pt x="0" y="3515972"/>
                </a:lnTo>
                <a:lnTo>
                  <a:pt x="0" y="0"/>
                </a:lnTo>
                <a:close/>
              </a:path>
            </a:pathLst>
          </a:custGeom>
          <a:blipFill>
            <a:blip r:embed="rId6"/>
            <a:stretch>
              <a:fillRect/>
            </a:stretch>
          </a:blipFill>
        </p:spPr>
        <p:txBody>
          <a:bodyPr/>
          <a:lstStyle/>
          <a:p>
            <a:endParaRPr lang="tr-T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F7C8E"/>
        </a:solidFill>
        <a:effectLst/>
      </p:bgPr>
    </p:bg>
    <p:spTree>
      <p:nvGrpSpPr>
        <p:cNvPr id="1" name=""/>
        <p:cNvGrpSpPr/>
        <p:nvPr/>
      </p:nvGrpSpPr>
      <p:grpSpPr>
        <a:xfrm>
          <a:off x="0" y="0"/>
          <a:ext cx="0" cy="0"/>
          <a:chOff x="0" y="0"/>
          <a:chExt cx="0" cy="0"/>
        </a:xfrm>
      </p:grpSpPr>
      <p:sp>
        <p:nvSpPr>
          <p:cNvPr id="2" name="Freeform 2"/>
          <p:cNvSpPr/>
          <p:nvPr/>
        </p:nvSpPr>
        <p:spPr>
          <a:xfrm>
            <a:off x="14833523" y="9078777"/>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3"/>
            <a:stretch>
              <a:fillRect/>
            </a:stretch>
          </a:blipFill>
        </p:spPr>
        <p:txBody>
          <a:bodyPr/>
          <a:lstStyle/>
          <a:p>
            <a:endParaRPr lang="tr-TR"/>
          </a:p>
        </p:txBody>
      </p:sp>
      <p:sp>
        <p:nvSpPr>
          <p:cNvPr id="3" name="Freeform 3"/>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4"/>
            <a:stretch>
              <a:fillRect/>
            </a:stretch>
          </a:blipFill>
        </p:spPr>
        <p:txBody>
          <a:bodyPr/>
          <a:lstStyle/>
          <a:p>
            <a:endParaRPr lang="tr-TR"/>
          </a:p>
        </p:txBody>
      </p:sp>
      <p:sp>
        <p:nvSpPr>
          <p:cNvPr id="4" name="Freeform 4"/>
          <p:cNvSpPr/>
          <p:nvPr/>
        </p:nvSpPr>
        <p:spPr>
          <a:xfrm rot="-9679211">
            <a:off x="-1829720" y="2897516"/>
            <a:ext cx="3181955" cy="3515972"/>
          </a:xfrm>
          <a:custGeom>
            <a:avLst/>
            <a:gdLst/>
            <a:ahLst/>
            <a:cxnLst/>
            <a:rect l="l" t="t" r="r" b="b"/>
            <a:pathLst>
              <a:path w="3181955" h="3515972">
                <a:moveTo>
                  <a:pt x="0" y="0"/>
                </a:moveTo>
                <a:lnTo>
                  <a:pt x="3181954" y="0"/>
                </a:lnTo>
                <a:lnTo>
                  <a:pt x="3181954" y="3515972"/>
                </a:lnTo>
                <a:lnTo>
                  <a:pt x="0" y="3515972"/>
                </a:lnTo>
                <a:lnTo>
                  <a:pt x="0" y="0"/>
                </a:lnTo>
                <a:close/>
              </a:path>
            </a:pathLst>
          </a:custGeom>
          <a:blipFill>
            <a:blip r:embed="rId5"/>
            <a:stretch>
              <a:fillRect/>
            </a:stretch>
          </a:blipFill>
        </p:spPr>
        <p:txBody>
          <a:bodyPr/>
          <a:lstStyle/>
          <a:p>
            <a:endParaRPr lang="tr-TR"/>
          </a:p>
        </p:txBody>
      </p:sp>
      <p:sp>
        <p:nvSpPr>
          <p:cNvPr id="5" name="Freeform 5"/>
          <p:cNvSpPr/>
          <p:nvPr/>
        </p:nvSpPr>
        <p:spPr>
          <a:xfrm>
            <a:off x="1958654" y="2164495"/>
            <a:ext cx="6709783" cy="4982014"/>
          </a:xfrm>
          <a:custGeom>
            <a:avLst/>
            <a:gdLst/>
            <a:ahLst/>
            <a:cxnLst/>
            <a:rect l="l" t="t" r="r" b="b"/>
            <a:pathLst>
              <a:path w="6709783" h="4982014">
                <a:moveTo>
                  <a:pt x="0" y="0"/>
                </a:moveTo>
                <a:lnTo>
                  <a:pt x="6709783" y="0"/>
                </a:lnTo>
                <a:lnTo>
                  <a:pt x="6709783" y="4982014"/>
                </a:lnTo>
                <a:lnTo>
                  <a:pt x="0" y="4982014"/>
                </a:lnTo>
                <a:lnTo>
                  <a:pt x="0" y="0"/>
                </a:lnTo>
                <a:close/>
              </a:path>
            </a:pathLst>
          </a:custGeom>
          <a:blipFill>
            <a:blip r:embed="rId6"/>
            <a:stretch>
              <a:fillRect/>
            </a:stretch>
          </a:blipFill>
        </p:spPr>
        <p:txBody>
          <a:bodyPr/>
          <a:lstStyle/>
          <a:p>
            <a:endParaRPr lang="tr-TR"/>
          </a:p>
        </p:txBody>
      </p:sp>
      <p:sp>
        <p:nvSpPr>
          <p:cNvPr id="6" name="Freeform 6"/>
          <p:cNvSpPr/>
          <p:nvPr/>
        </p:nvSpPr>
        <p:spPr>
          <a:xfrm>
            <a:off x="10212853" y="1576174"/>
            <a:ext cx="7109561" cy="6158657"/>
          </a:xfrm>
          <a:custGeom>
            <a:avLst/>
            <a:gdLst/>
            <a:ahLst/>
            <a:cxnLst/>
            <a:rect l="l" t="t" r="r" b="b"/>
            <a:pathLst>
              <a:path w="7109561" h="6158657">
                <a:moveTo>
                  <a:pt x="0" y="0"/>
                </a:moveTo>
                <a:lnTo>
                  <a:pt x="7109561" y="0"/>
                </a:lnTo>
                <a:lnTo>
                  <a:pt x="7109561" y="6158657"/>
                </a:lnTo>
                <a:lnTo>
                  <a:pt x="0" y="6158657"/>
                </a:lnTo>
                <a:lnTo>
                  <a:pt x="0" y="0"/>
                </a:lnTo>
                <a:close/>
              </a:path>
            </a:pathLst>
          </a:custGeom>
          <a:blipFill>
            <a:blip r:embed="rId7"/>
            <a:stretch>
              <a:fillRect/>
            </a:stretch>
          </a:blipFill>
        </p:spPr>
        <p:txBody>
          <a:bodyPr/>
          <a:lstStyle/>
          <a:p>
            <a:endParaRPr lang="tr-TR"/>
          </a:p>
        </p:txBody>
      </p:sp>
      <p:sp>
        <p:nvSpPr>
          <p:cNvPr id="7" name="TextBox 7"/>
          <p:cNvSpPr txBox="1"/>
          <p:nvPr/>
        </p:nvSpPr>
        <p:spPr>
          <a:xfrm>
            <a:off x="538063" y="173993"/>
            <a:ext cx="9550965" cy="1623689"/>
          </a:xfrm>
          <a:prstGeom prst="rect">
            <a:avLst/>
          </a:prstGeom>
        </p:spPr>
        <p:txBody>
          <a:bodyPr lIns="0" tIns="0" rIns="0" bIns="0" rtlCol="0" anchor="t">
            <a:spAutoFit/>
          </a:bodyPr>
          <a:lstStyle/>
          <a:p>
            <a:pPr algn="l">
              <a:lnSpc>
                <a:spcPts val="6580"/>
              </a:lnSpc>
            </a:pPr>
            <a:r>
              <a:rPr lang="tr-TR" sz="4700" dirty="0">
                <a:solidFill>
                  <a:srgbClr val="000000"/>
                </a:solidFill>
                <a:latin typeface="Paytone One"/>
                <a:ea typeface="Paytone One"/>
                <a:cs typeface="Paytone One"/>
                <a:sym typeface="Paytone One"/>
              </a:rPr>
              <a:t>IFLA RSCVD- </a:t>
            </a:r>
            <a:r>
              <a:rPr lang="en-US" sz="4700" dirty="0">
                <a:solidFill>
                  <a:srgbClr val="000000"/>
                </a:solidFill>
                <a:latin typeface="Paytone One"/>
                <a:ea typeface="Paytone One"/>
                <a:cs typeface="Paytone One"/>
                <a:sym typeface="Paytone One"/>
              </a:rPr>
              <a:t>TALARIA</a:t>
            </a:r>
            <a:r>
              <a:rPr lang="tr-TR" sz="4700" dirty="0">
                <a:solidFill>
                  <a:srgbClr val="000000"/>
                </a:solidFill>
                <a:latin typeface="Paytone One"/>
                <a:ea typeface="Paytone One"/>
                <a:cs typeface="Paytone One"/>
                <a:sym typeface="Paytone One"/>
              </a:rPr>
              <a:t> </a:t>
            </a:r>
          </a:p>
          <a:p>
            <a:pPr algn="l">
              <a:lnSpc>
                <a:spcPts val="6580"/>
              </a:lnSpc>
            </a:pPr>
            <a:r>
              <a:rPr lang="en-US" sz="4700" dirty="0">
                <a:solidFill>
                  <a:srgbClr val="000000"/>
                </a:solidFill>
                <a:latin typeface="Paytone One"/>
                <a:ea typeface="Paytone One"/>
                <a:cs typeface="Paytone One"/>
                <a:sym typeface="Paytone One"/>
              </a:rPr>
              <a:t> </a:t>
            </a:r>
            <a:r>
              <a:rPr lang="en-US" sz="4700" dirty="0" err="1">
                <a:solidFill>
                  <a:srgbClr val="000000"/>
                </a:solidFill>
                <a:latin typeface="Paytone One"/>
                <a:ea typeface="Paytone One"/>
                <a:cs typeface="Paytone One"/>
                <a:sym typeface="Paytone One"/>
              </a:rPr>
              <a:t>İstek</a:t>
            </a:r>
            <a:r>
              <a:rPr lang="en-US" sz="4700" dirty="0">
                <a:solidFill>
                  <a:srgbClr val="000000"/>
                </a:solidFill>
                <a:latin typeface="Paytone One"/>
                <a:ea typeface="Paytone One"/>
                <a:cs typeface="Paytone One"/>
                <a:sym typeface="Paytone One"/>
              </a:rPr>
              <a:t> </a:t>
            </a:r>
            <a:r>
              <a:rPr lang="en-US" sz="4700" dirty="0" err="1">
                <a:solidFill>
                  <a:srgbClr val="000000"/>
                </a:solidFill>
                <a:latin typeface="Paytone One"/>
                <a:ea typeface="Paytone One"/>
                <a:cs typeface="Paytone One"/>
                <a:sym typeface="Paytone One"/>
              </a:rPr>
              <a:t>Karşılama</a:t>
            </a:r>
            <a:endParaRPr lang="en-US" sz="4700" dirty="0">
              <a:solidFill>
                <a:srgbClr val="000000"/>
              </a:solidFill>
              <a:latin typeface="Paytone One"/>
              <a:ea typeface="Paytone One"/>
              <a:cs typeface="Paytone One"/>
              <a:sym typeface="Paytone One"/>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8CCDB0"/>
        </a:solidFill>
        <a:effectLst/>
      </p:bgPr>
    </p:bg>
    <p:spTree>
      <p:nvGrpSpPr>
        <p:cNvPr id="1" name=""/>
        <p:cNvGrpSpPr/>
        <p:nvPr/>
      </p:nvGrpSpPr>
      <p:grpSpPr>
        <a:xfrm>
          <a:off x="0" y="0"/>
          <a:ext cx="0" cy="0"/>
          <a:chOff x="0" y="0"/>
          <a:chExt cx="0" cy="0"/>
        </a:xfrm>
      </p:grpSpPr>
      <p:sp>
        <p:nvSpPr>
          <p:cNvPr id="2" name="Freeform 2"/>
          <p:cNvSpPr/>
          <p:nvPr/>
        </p:nvSpPr>
        <p:spPr>
          <a:xfrm>
            <a:off x="14833523" y="9078777"/>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3"/>
            <a:stretch>
              <a:fillRect/>
            </a:stretch>
          </a:blipFill>
        </p:spPr>
        <p:txBody>
          <a:bodyPr/>
          <a:lstStyle/>
          <a:p>
            <a:endParaRPr lang="tr-TR"/>
          </a:p>
        </p:txBody>
      </p:sp>
      <p:sp>
        <p:nvSpPr>
          <p:cNvPr id="3" name="Freeform 3"/>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4"/>
            <a:stretch>
              <a:fillRect/>
            </a:stretch>
          </a:blipFill>
        </p:spPr>
        <p:txBody>
          <a:bodyPr/>
          <a:lstStyle/>
          <a:p>
            <a:endParaRPr lang="tr-TR"/>
          </a:p>
        </p:txBody>
      </p:sp>
      <p:sp>
        <p:nvSpPr>
          <p:cNvPr id="4" name="Freeform 4"/>
          <p:cNvSpPr/>
          <p:nvPr/>
        </p:nvSpPr>
        <p:spPr>
          <a:xfrm rot="4713938">
            <a:off x="14410727" y="6059012"/>
            <a:ext cx="3181955" cy="3515972"/>
          </a:xfrm>
          <a:custGeom>
            <a:avLst/>
            <a:gdLst/>
            <a:ahLst/>
            <a:cxnLst/>
            <a:rect l="l" t="t" r="r" b="b"/>
            <a:pathLst>
              <a:path w="3181955" h="3515972">
                <a:moveTo>
                  <a:pt x="0" y="0"/>
                </a:moveTo>
                <a:lnTo>
                  <a:pt x="3181955" y="0"/>
                </a:lnTo>
                <a:lnTo>
                  <a:pt x="3181955" y="3515972"/>
                </a:lnTo>
                <a:lnTo>
                  <a:pt x="0" y="3515972"/>
                </a:lnTo>
                <a:lnTo>
                  <a:pt x="0" y="0"/>
                </a:lnTo>
                <a:close/>
              </a:path>
            </a:pathLst>
          </a:custGeom>
          <a:blipFill>
            <a:blip r:embed="rId5"/>
            <a:stretch>
              <a:fillRect/>
            </a:stretch>
          </a:blipFill>
        </p:spPr>
        <p:txBody>
          <a:bodyPr/>
          <a:lstStyle/>
          <a:p>
            <a:endParaRPr lang="tr-TR"/>
          </a:p>
        </p:txBody>
      </p:sp>
      <p:sp>
        <p:nvSpPr>
          <p:cNvPr id="5" name="Freeform 5"/>
          <p:cNvSpPr/>
          <p:nvPr/>
        </p:nvSpPr>
        <p:spPr>
          <a:xfrm>
            <a:off x="5313546" y="1797682"/>
            <a:ext cx="8430094" cy="7934826"/>
          </a:xfrm>
          <a:custGeom>
            <a:avLst/>
            <a:gdLst/>
            <a:ahLst/>
            <a:cxnLst/>
            <a:rect l="l" t="t" r="r" b="b"/>
            <a:pathLst>
              <a:path w="8430094" h="7934826">
                <a:moveTo>
                  <a:pt x="0" y="0"/>
                </a:moveTo>
                <a:lnTo>
                  <a:pt x="8430094" y="0"/>
                </a:lnTo>
                <a:lnTo>
                  <a:pt x="8430094" y="7934826"/>
                </a:lnTo>
                <a:lnTo>
                  <a:pt x="0" y="7934826"/>
                </a:lnTo>
                <a:lnTo>
                  <a:pt x="0" y="0"/>
                </a:lnTo>
                <a:close/>
              </a:path>
            </a:pathLst>
          </a:custGeom>
          <a:blipFill>
            <a:blip r:embed="rId6"/>
            <a:stretch>
              <a:fillRect/>
            </a:stretch>
          </a:blipFill>
        </p:spPr>
        <p:txBody>
          <a:bodyPr/>
          <a:lstStyle/>
          <a:p>
            <a:endParaRPr lang="tr-TR"/>
          </a:p>
        </p:txBody>
      </p:sp>
      <p:sp>
        <p:nvSpPr>
          <p:cNvPr id="6" name="TextBox 6"/>
          <p:cNvSpPr txBox="1"/>
          <p:nvPr/>
        </p:nvSpPr>
        <p:spPr>
          <a:xfrm>
            <a:off x="538063" y="173993"/>
            <a:ext cx="9550965" cy="1623689"/>
          </a:xfrm>
          <a:prstGeom prst="rect">
            <a:avLst/>
          </a:prstGeom>
        </p:spPr>
        <p:txBody>
          <a:bodyPr lIns="0" tIns="0" rIns="0" bIns="0" rtlCol="0" anchor="t">
            <a:spAutoFit/>
          </a:bodyPr>
          <a:lstStyle/>
          <a:p>
            <a:pPr algn="l">
              <a:lnSpc>
                <a:spcPts val="6580"/>
              </a:lnSpc>
            </a:pPr>
            <a:r>
              <a:rPr lang="tr-TR" sz="4700" dirty="0">
                <a:solidFill>
                  <a:srgbClr val="000000"/>
                </a:solidFill>
                <a:latin typeface="Paytone One"/>
                <a:ea typeface="Paytone One"/>
                <a:cs typeface="Paytone One"/>
                <a:sym typeface="Paytone One"/>
              </a:rPr>
              <a:t>IFLA RSCVD- </a:t>
            </a:r>
            <a:r>
              <a:rPr lang="en-US" sz="4700" dirty="0">
                <a:solidFill>
                  <a:srgbClr val="000000"/>
                </a:solidFill>
                <a:latin typeface="Paytone One"/>
                <a:ea typeface="Paytone One"/>
                <a:cs typeface="Paytone One"/>
                <a:sym typeface="Paytone One"/>
              </a:rPr>
              <a:t>TALARIA</a:t>
            </a:r>
            <a:r>
              <a:rPr lang="tr-TR" sz="4700" dirty="0">
                <a:solidFill>
                  <a:srgbClr val="000000"/>
                </a:solidFill>
                <a:latin typeface="Paytone One"/>
                <a:ea typeface="Paytone One"/>
                <a:cs typeface="Paytone One"/>
                <a:sym typeface="Paytone One"/>
              </a:rPr>
              <a:t> </a:t>
            </a:r>
          </a:p>
          <a:p>
            <a:pPr algn="l">
              <a:lnSpc>
                <a:spcPts val="6580"/>
              </a:lnSpc>
            </a:pPr>
            <a:r>
              <a:rPr lang="en-US" sz="4700" dirty="0">
                <a:solidFill>
                  <a:srgbClr val="000000"/>
                </a:solidFill>
                <a:latin typeface="Paytone One"/>
                <a:ea typeface="Paytone One"/>
                <a:cs typeface="Paytone One"/>
                <a:sym typeface="Paytone One"/>
              </a:rPr>
              <a:t> </a:t>
            </a:r>
            <a:r>
              <a:rPr lang="en-US" sz="4700" dirty="0" err="1">
                <a:solidFill>
                  <a:srgbClr val="000000"/>
                </a:solidFill>
                <a:latin typeface="Paytone One"/>
                <a:ea typeface="Paytone One"/>
                <a:cs typeface="Paytone One"/>
                <a:sym typeface="Paytone One"/>
              </a:rPr>
              <a:t>İstek</a:t>
            </a:r>
            <a:r>
              <a:rPr lang="en-US" sz="4700" dirty="0">
                <a:solidFill>
                  <a:srgbClr val="000000"/>
                </a:solidFill>
                <a:latin typeface="Paytone One"/>
                <a:ea typeface="Paytone One"/>
                <a:cs typeface="Paytone One"/>
                <a:sym typeface="Paytone One"/>
              </a:rPr>
              <a:t> </a:t>
            </a:r>
            <a:r>
              <a:rPr lang="en-US" sz="4700" dirty="0" err="1">
                <a:solidFill>
                  <a:srgbClr val="000000"/>
                </a:solidFill>
                <a:latin typeface="Paytone One"/>
                <a:ea typeface="Paytone One"/>
                <a:cs typeface="Paytone One"/>
                <a:sym typeface="Paytone One"/>
              </a:rPr>
              <a:t>Karşılama</a:t>
            </a:r>
            <a:endParaRPr lang="en-US" sz="4700" dirty="0">
              <a:solidFill>
                <a:srgbClr val="000000"/>
              </a:solidFill>
              <a:latin typeface="Paytone One"/>
              <a:ea typeface="Paytone One"/>
              <a:cs typeface="Paytone One"/>
              <a:sym typeface="Paytone One"/>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EEDAA"/>
        </a:solidFill>
        <a:effectLst/>
      </p:bgPr>
    </p:bg>
    <p:spTree>
      <p:nvGrpSpPr>
        <p:cNvPr id="1" name=""/>
        <p:cNvGrpSpPr/>
        <p:nvPr/>
      </p:nvGrpSpPr>
      <p:grpSpPr>
        <a:xfrm>
          <a:off x="0" y="0"/>
          <a:ext cx="0" cy="0"/>
          <a:chOff x="0" y="0"/>
          <a:chExt cx="0" cy="0"/>
        </a:xfrm>
      </p:grpSpPr>
      <p:sp>
        <p:nvSpPr>
          <p:cNvPr id="2" name="Freeform 2"/>
          <p:cNvSpPr/>
          <p:nvPr/>
        </p:nvSpPr>
        <p:spPr>
          <a:xfrm rot="-7483148">
            <a:off x="-1031816" y="-2057400"/>
            <a:ext cx="3174445" cy="4114800"/>
          </a:xfrm>
          <a:custGeom>
            <a:avLst/>
            <a:gdLst/>
            <a:ahLst/>
            <a:cxnLst/>
            <a:rect l="l" t="t" r="r" b="b"/>
            <a:pathLst>
              <a:path w="3174445" h="4114800">
                <a:moveTo>
                  <a:pt x="0" y="0"/>
                </a:moveTo>
                <a:lnTo>
                  <a:pt x="3174446" y="0"/>
                </a:lnTo>
                <a:lnTo>
                  <a:pt x="3174446"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3" name="Freeform 3"/>
          <p:cNvSpPr/>
          <p:nvPr/>
        </p:nvSpPr>
        <p:spPr>
          <a:xfrm rot="-6001753">
            <a:off x="15302905" y="7200900"/>
            <a:ext cx="3174445" cy="4114800"/>
          </a:xfrm>
          <a:custGeom>
            <a:avLst/>
            <a:gdLst/>
            <a:ahLst/>
            <a:cxnLst/>
            <a:rect l="l" t="t" r="r" b="b"/>
            <a:pathLst>
              <a:path w="3174445" h="4114800">
                <a:moveTo>
                  <a:pt x="0" y="0"/>
                </a:moveTo>
                <a:lnTo>
                  <a:pt x="3174445" y="0"/>
                </a:lnTo>
                <a:lnTo>
                  <a:pt x="3174445"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tr-TR"/>
          </a:p>
        </p:txBody>
      </p:sp>
      <p:sp>
        <p:nvSpPr>
          <p:cNvPr id="4" name="Freeform 4"/>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9"/>
            <a:stretch>
              <a:fillRect/>
            </a:stretch>
          </a:blipFill>
        </p:spPr>
        <p:txBody>
          <a:bodyPr/>
          <a:lstStyle/>
          <a:p>
            <a:endParaRPr lang="tr-TR"/>
          </a:p>
        </p:txBody>
      </p:sp>
      <p:sp>
        <p:nvSpPr>
          <p:cNvPr id="5" name="Freeform 5"/>
          <p:cNvSpPr/>
          <p:nvPr/>
        </p:nvSpPr>
        <p:spPr>
          <a:xfrm>
            <a:off x="14833523" y="9078777"/>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10"/>
            <a:stretch>
              <a:fillRect/>
            </a:stretch>
          </a:blipFill>
        </p:spPr>
        <p:txBody>
          <a:bodyPr/>
          <a:lstStyle/>
          <a:p>
            <a:endParaRPr lang="tr-TR"/>
          </a:p>
        </p:txBody>
      </p:sp>
      <p:pic>
        <p:nvPicPr>
          <p:cNvPr id="8" name="talaria">
            <a:hlinkClick r:id="" action="ppaction://media"/>
            <a:extLst>
              <a:ext uri="{FF2B5EF4-FFF2-40B4-BE49-F238E27FC236}">
                <a16:creationId xmlns:a16="http://schemas.microsoft.com/office/drawing/2014/main" id="{9953F854-9AF4-81EA-D923-54097191984D}"/>
              </a:ext>
            </a:extLst>
          </p:cNvPr>
          <p:cNvPicPr>
            <a:picLocks noChangeAspect="1"/>
          </p:cNvPicPr>
          <p:nvPr>
            <a:videoFile r:link="rId2"/>
            <p:extLst>
              <p:ext uri="{DAA4B4D4-6D71-4841-9C94-3DE7FCFB9230}">
                <p14:media xmlns:p14="http://schemas.microsoft.com/office/powerpoint/2010/main" r:embed="rId1"/>
              </p:ext>
            </p:extLst>
          </p:nvPr>
        </p:nvPicPr>
        <p:blipFill>
          <a:blip r:embed="rId11"/>
          <a:stretch>
            <a:fillRect/>
          </a:stretch>
        </p:blipFill>
        <p:spPr>
          <a:xfrm>
            <a:off x="2077245" y="1104900"/>
            <a:ext cx="13600072" cy="8077200"/>
          </a:xfrm>
          <a:prstGeom prst="rect">
            <a:avLst/>
          </a:prstGeom>
        </p:spPr>
      </p:pic>
      <p:sp>
        <p:nvSpPr>
          <p:cNvPr id="9" name="Freeform 7"/>
          <p:cNvSpPr/>
          <p:nvPr/>
        </p:nvSpPr>
        <p:spPr>
          <a:xfrm rot="20823362" flipH="1">
            <a:off x="14540292" y="302677"/>
            <a:ext cx="3123724" cy="3713193"/>
          </a:xfrm>
          <a:custGeom>
            <a:avLst/>
            <a:gdLst/>
            <a:ahLst/>
            <a:cxnLst/>
            <a:rect l="l" t="t" r="r" b="b"/>
            <a:pathLst>
              <a:path w="3123724" h="3713193">
                <a:moveTo>
                  <a:pt x="3123724" y="0"/>
                </a:moveTo>
                <a:lnTo>
                  <a:pt x="0" y="0"/>
                </a:lnTo>
                <a:lnTo>
                  <a:pt x="0" y="3713193"/>
                </a:lnTo>
                <a:lnTo>
                  <a:pt x="3123724" y="3713193"/>
                </a:lnTo>
                <a:lnTo>
                  <a:pt x="3123724" y="0"/>
                </a:lnTo>
                <a:close/>
              </a:path>
            </a:pathLst>
          </a:custGeom>
          <a:blipFill>
            <a:blip r:embed="rId12"/>
            <a:stretch>
              <a:fillRect/>
            </a:stretch>
          </a:blipFill>
        </p:spPr>
        <p:txBody>
          <a:bodyPr/>
          <a:lstStyle/>
          <a:p>
            <a:endParaRPr lang="tr-T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4927"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1525097">
            <a:off x="15201382" y="-2057400"/>
            <a:ext cx="4366360" cy="4114800"/>
          </a:xfrm>
          <a:custGeom>
            <a:avLst/>
            <a:gdLst/>
            <a:ahLst/>
            <a:cxnLst/>
            <a:rect l="l" t="t" r="r" b="b"/>
            <a:pathLst>
              <a:path w="4366360" h="4114800">
                <a:moveTo>
                  <a:pt x="0" y="0"/>
                </a:moveTo>
                <a:lnTo>
                  <a:pt x="4366359" y="0"/>
                </a:lnTo>
                <a:lnTo>
                  <a:pt x="4366359"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tr-TR"/>
          </a:p>
        </p:txBody>
      </p:sp>
      <p:sp>
        <p:nvSpPr>
          <p:cNvPr id="3" name="Freeform 3"/>
          <p:cNvSpPr/>
          <p:nvPr/>
        </p:nvSpPr>
        <p:spPr>
          <a:xfrm>
            <a:off x="15258917" y="-248906"/>
            <a:ext cx="3029083" cy="1657734"/>
          </a:xfrm>
          <a:custGeom>
            <a:avLst/>
            <a:gdLst/>
            <a:ahLst/>
            <a:cxnLst/>
            <a:rect l="l" t="t" r="r" b="b"/>
            <a:pathLst>
              <a:path w="3029083" h="1657734">
                <a:moveTo>
                  <a:pt x="0" y="0"/>
                </a:moveTo>
                <a:lnTo>
                  <a:pt x="3029083" y="0"/>
                </a:lnTo>
                <a:lnTo>
                  <a:pt x="3029083" y="1657734"/>
                </a:lnTo>
                <a:lnTo>
                  <a:pt x="0" y="165773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grpSp>
        <p:nvGrpSpPr>
          <p:cNvPr id="4" name="Group 4"/>
          <p:cNvGrpSpPr/>
          <p:nvPr/>
        </p:nvGrpSpPr>
        <p:grpSpPr>
          <a:xfrm>
            <a:off x="4960945" y="3791892"/>
            <a:ext cx="5159628" cy="5159628"/>
            <a:chOff x="0" y="0"/>
            <a:chExt cx="812800" cy="812800"/>
          </a:xfrm>
        </p:grpSpPr>
        <p:sp>
          <p:nvSpPr>
            <p:cNvPr id="5" name="Freeform 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F7C8E"/>
            </a:solidFill>
          </p:spPr>
          <p:txBody>
            <a:bodyPr/>
            <a:lstStyle/>
            <a:p>
              <a:endParaRPr lang="tr-TR"/>
            </a:p>
          </p:txBody>
        </p:sp>
        <p:sp>
          <p:nvSpPr>
            <p:cNvPr id="6" name="TextBox 6"/>
            <p:cNvSpPr txBox="1"/>
            <p:nvPr/>
          </p:nvSpPr>
          <p:spPr>
            <a:xfrm>
              <a:off x="76200" y="47625"/>
              <a:ext cx="660400" cy="688975"/>
            </a:xfrm>
            <a:prstGeom prst="rect">
              <a:avLst/>
            </a:prstGeom>
          </p:spPr>
          <p:txBody>
            <a:bodyPr lIns="50800" tIns="50800" rIns="50800" bIns="50800" rtlCol="0" anchor="ctr"/>
            <a:lstStyle/>
            <a:p>
              <a:pPr algn="ctr">
                <a:lnSpc>
                  <a:spcPts val="2659"/>
                </a:lnSpc>
                <a:spcBef>
                  <a:spcPct val="0"/>
                </a:spcBef>
              </a:pPr>
              <a:endParaRPr/>
            </a:p>
          </p:txBody>
        </p:sp>
      </p:grpSp>
      <p:grpSp>
        <p:nvGrpSpPr>
          <p:cNvPr id="7" name="Group 7"/>
          <p:cNvGrpSpPr/>
          <p:nvPr/>
        </p:nvGrpSpPr>
        <p:grpSpPr>
          <a:xfrm>
            <a:off x="5221268" y="4312558"/>
            <a:ext cx="4638981" cy="4638963"/>
            <a:chOff x="0" y="0"/>
            <a:chExt cx="6350000" cy="6349975"/>
          </a:xfrm>
        </p:grpSpPr>
        <p:sp>
          <p:nvSpPr>
            <p:cNvPr id="8" name="Freeform 8"/>
            <p:cNvSpPr/>
            <p:nvPr/>
          </p:nvSpPr>
          <p:spPr>
            <a:xfrm>
              <a:off x="0" y="0"/>
              <a:ext cx="6350000" cy="6349975"/>
            </a:xfrm>
            <a:custGeom>
              <a:avLst/>
              <a:gdLst/>
              <a:ahLst/>
              <a:cxnLst/>
              <a:rect l="l" t="t" r="r" b="b"/>
              <a:pathLst>
                <a:path w="6350000" h="6349975">
                  <a:moveTo>
                    <a:pt x="6350000" y="3175025"/>
                  </a:moveTo>
                  <a:cubicBezTo>
                    <a:pt x="6350000" y="4928451"/>
                    <a:pt x="4928476"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blipFill>
              <a:blip r:embed="rId7"/>
              <a:stretch>
                <a:fillRect l="-1186" r="-1186"/>
              </a:stretch>
            </a:blipFill>
          </p:spPr>
          <p:txBody>
            <a:bodyPr/>
            <a:lstStyle/>
            <a:p>
              <a:endParaRPr lang="tr-TR"/>
            </a:p>
          </p:txBody>
        </p:sp>
      </p:grpSp>
      <p:sp>
        <p:nvSpPr>
          <p:cNvPr id="9" name="Freeform 9"/>
          <p:cNvSpPr/>
          <p:nvPr/>
        </p:nvSpPr>
        <p:spPr>
          <a:xfrm rot="9189923">
            <a:off x="-1853233" y="7936987"/>
            <a:ext cx="4327228" cy="4114800"/>
          </a:xfrm>
          <a:custGeom>
            <a:avLst/>
            <a:gdLst/>
            <a:ahLst/>
            <a:cxnLst/>
            <a:rect l="l" t="t" r="r" b="b"/>
            <a:pathLst>
              <a:path w="4327228" h="4114800">
                <a:moveTo>
                  <a:pt x="0" y="0"/>
                </a:moveTo>
                <a:lnTo>
                  <a:pt x="4327227" y="0"/>
                </a:lnTo>
                <a:lnTo>
                  <a:pt x="4327227"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tr-TR"/>
          </a:p>
        </p:txBody>
      </p:sp>
      <p:sp>
        <p:nvSpPr>
          <p:cNvPr id="10" name="Freeform 10"/>
          <p:cNvSpPr/>
          <p:nvPr/>
        </p:nvSpPr>
        <p:spPr>
          <a:xfrm>
            <a:off x="-2082074" y="0"/>
            <a:ext cx="3029083" cy="1657734"/>
          </a:xfrm>
          <a:custGeom>
            <a:avLst/>
            <a:gdLst/>
            <a:ahLst/>
            <a:cxnLst/>
            <a:rect l="l" t="t" r="r" b="b"/>
            <a:pathLst>
              <a:path w="3029083" h="1657734">
                <a:moveTo>
                  <a:pt x="0" y="0"/>
                </a:moveTo>
                <a:lnTo>
                  <a:pt x="3029082" y="0"/>
                </a:lnTo>
                <a:lnTo>
                  <a:pt x="3029082" y="1657734"/>
                </a:lnTo>
                <a:lnTo>
                  <a:pt x="0" y="1657734"/>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tr-TR"/>
          </a:p>
        </p:txBody>
      </p:sp>
      <p:sp>
        <p:nvSpPr>
          <p:cNvPr id="11" name="Freeform 11"/>
          <p:cNvSpPr/>
          <p:nvPr/>
        </p:nvSpPr>
        <p:spPr>
          <a:xfrm>
            <a:off x="16684009" y="7538068"/>
            <a:ext cx="4114800" cy="4114800"/>
          </a:xfrm>
          <a:custGeom>
            <a:avLst/>
            <a:gdLst/>
            <a:ahLst/>
            <a:cxnLst/>
            <a:rect l="l" t="t" r="r" b="b"/>
            <a:pathLst>
              <a:path w="4114800" h="4114800">
                <a:moveTo>
                  <a:pt x="0" y="0"/>
                </a:moveTo>
                <a:lnTo>
                  <a:pt x="4114800" y="0"/>
                </a:lnTo>
                <a:lnTo>
                  <a:pt x="4114800" y="4114800"/>
                </a:lnTo>
                <a:lnTo>
                  <a:pt x="0" y="4114800"/>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tr-TR"/>
          </a:p>
        </p:txBody>
      </p:sp>
      <p:sp>
        <p:nvSpPr>
          <p:cNvPr id="12" name="TextBox 12"/>
          <p:cNvSpPr txBox="1"/>
          <p:nvPr/>
        </p:nvSpPr>
        <p:spPr>
          <a:xfrm>
            <a:off x="1470119" y="1171623"/>
            <a:ext cx="9550965" cy="1623689"/>
          </a:xfrm>
          <a:prstGeom prst="rect">
            <a:avLst/>
          </a:prstGeom>
        </p:spPr>
        <p:txBody>
          <a:bodyPr lIns="0" tIns="0" rIns="0" bIns="0" rtlCol="0" anchor="t">
            <a:spAutoFit/>
          </a:bodyPr>
          <a:lstStyle/>
          <a:p>
            <a:pPr algn="l">
              <a:lnSpc>
                <a:spcPts val="6580"/>
              </a:lnSpc>
            </a:pPr>
            <a:r>
              <a:rPr lang="en-US" sz="4700">
                <a:solidFill>
                  <a:srgbClr val="000000"/>
                </a:solidFill>
                <a:latin typeface="Paytone One"/>
                <a:ea typeface="Paytone One"/>
                <a:cs typeface="Paytone One"/>
                <a:sym typeface="Paytone One"/>
              </a:rPr>
              <a:t>IFLA RSCVD TALARIA</a:t>
            </a:r>
          </a:p>
          <a:p>
            <a:pPr algn="l">
              <a:lnSpc>
                <a:spcPts val="6580"/>
              </a:lnSpc>
              <a:spcBef>
                <a:spcPct val="0"/>
              </a:spcBef>
            </a:pPr>
            <a:r>
              <a:rPr lang="en-US" sz="4700">
                <a:solidFill>
                  <a:srgbClr val="000000"/>
                </a:solidFill>
                <a:latin typeface="Paytone One"/>
                <a:ea typeface="Paytone One"/>
                <a:cs typeface="Paytone One"/>
                <a:sym typeface="Paytone One"/>
              </a:rPr>
              <a:t>Türkiye Masası Sorumlusu</a:t>
            </a:r>
          </a:p>
        </p:txBody>
      </p:sp>
      <p:sp>
        <p:nvSpPr>
          <p:cNvPr id="13" name="TextBox 13"/>
          <p:cNvSpPr txBox="1"/>
          <p:nvPr/>
        </p:nvSpPr>
        <p:spPr>
          <a:xfrm>
            <a:off x="10468020" y="5561033"/>
            <a:ext cx="3793885" cy="1545147"/>
          </a:xfrm>
          <a:prstGeom prst="rect">
            <a:avLst/>
          </a:prstGeom>
        </p:spPr>
        <p:txBody>
          <a:bodyPr lIns="0" tIns="0" rIns="0" bIns="0" rtlCol="0" anchor="t">
            <a:spAutoFit/>
          </a:bodyPr>
          <a:lstStyle/>
          <a:p>
            <a:pPr algn="ctr">
              <a:lnSpc>
                <a:spcPts val="4084"/>
              </a:lnSpc>
            </a:pPr>
            <a:r>
              <a:rPr lang="en-US" sz="2917">
                <a:solidFill>
                  <a:srgbClr val="000000"/>
                </a:solidFill>
                <a:latin typeface="Poppins"/>
                <a:ea typeface="Poppins"/>
                <a:cs typeface="Poppins"/>
                <a:sym typeface="Poppins"/>
              </a:rPr>
              <a:t>Gaye Kocatürk</a:t>
            </a:r>
          </a:p>
          <a:p>
            <a:pPr algn="ctr">
              <a:lnSpc>
                <a:spcPts val="4084"/>
              </a:lnSpc>
            </a:pPr>
            <a:r>
              <a:rPr lang="en-US" sz="2917">
                <a:solidFill>
                  <a:srgbClr val="000000"/>
                </a:solidFill>
                <a:latin typeface="Poppins"/>
                <a:ea typeface="Poppins"/>
                <a:cs typeface="Poppins"/>
                <a:sym typeface="Poppins"/>
              </a:rPr>
              <a:t>Referans Hizmetleri</a:t>
            </a:r>
          </a:p>
          <a:p>
            <a:pPr algn="ctr">
              <a:lnSpc>
                <a:spcPts val="4084"/>
              </a:lnSpc>
              <a:spcBef>
                <a:spcPct val="0"/>
              </a:spcBef>
            </a:pPr>
            <a:r>
              <a:rPr lang="en-US" sz="2917">
                <a:solidFill>
                  <a:srgbClr val="000000"/>
                </a:solidFill>
                <a:latin typeface="Poppins"/>
                <a:ea typeface="Poppins"/>
                <a:cs typeface="Poppins"/>
                <a:sym typeface="Poppins"/>
              </a:rPr>
              <a:t>Uzman Yardımcısı</a:t>
            </a:r>
          </a:p>
        </p:txBody>
      </p:sp>
      <p:sp>
        <p:nvSpPr>
          <p:cNvPr id="14" name="Freeform 14"/>
          <p:cNvSpPr/>
          <p:nvPr/>
        </p:nvSpPr>
        <p:spPr>
          <a:xfrm>
            <a:off x="14833523" y="9078777"/>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14"/>
            <a:stretch>
              <a:fillRect/>
            </a:stretch>
          </a:blipFill>
        </p:spPr>
        <p:txBody>
          <a:bodyPr/>
          <a:lstStyle/>
          <a:p>
            <a:endParaRPr lang="tr-TR"/>
          </a:p>
        </p:txBody>
      </p:sp>
      <p:sp>
        <p:nvSpPr>
          <p:cNvPr id="15" name="Freeform 15"/>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15"/>
            <a:stretch>
              <a:fillRect/>
            </a:stretch>
          </a:blipFill>
        </p:spPr>
        <p:txBody>
          <a:bodyPr/>
          <a:lstStyle/>
          <a:p>
            <a:endParaRPr lang="tr-T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C8BBD9"/>
        </a:solidFill>
        <a:effectLst/>
      </p:bgPr>
    </p:bg>
    <p:spTree>
      <p:nvGrpSpPr>
        <p:cNvPr id="1" name=""/>
        <p:cNvGrpSpPr/>
        <p:nvPr/>
      </p:nvGrpSpPr>
      <p:grpSpPr>
        <a:xfrm>
          <a:off x="0" y="0"/>
          <a:ext cx="0" cy="0"/>
          <a:chOff x="0" y="0"/>
          <a:chExt cx="0" cy="0"/>
        </a:xfrm>
      </p:grpSpPr>
      <p:sp>
        <p:nvSpPr>
          <p:cNvPr id="2" name="Freeform 2"/>
          <p:cNvSpPr/>
          <p:nvPr/>
        </p:nvSpPr>
        <p:spPr>
          <a:xfrm>
            <a:off x="13246460" y="1755696"/>
            <a:ext cx="4793742" cy="6775607"/>
          </a:xfrm>
          <a:custGeom>
            <a:avLst/>
            <a:gdLst/>
            <a:ahLst/>
            <a:cxnLst/>
            <a:rect l="l" t="t" r="r" b="b"/>
            <a:pathLst>
              <a:path w="4793742" h="6775607">
                <a:moveTo>
                  <a:pt x="0" y="0"/>
                </a:moveTo>
                <a:lnTo>
                  <a:pt x="4793742" y="0"/>
                </a:lnTo>
                <a:lnTo>
                  <a:pt x="4793742" y="6775608"/>
                </a:lnTo>
                <a:lnTo>
                  <a:pt x="0" y="6775608"/>
                </a:lnTo>
                <a:lnTo>
                  <a:pt x="0" y="0"/>
                </a:lnTo>
                <a:close/>
              </a:path>
            </a:pathLst>
          </a:custGeom>
          <a:blipFill>
            <a:blip r:embed="rId3"/>
            <a:stretch>
              <a:fillRect/>
            </a:stretch>
          </a:blipFill>
        </p:spPr>
        <p:txBody>
          <a:bodyPr/>
          <a:lstStyle/>
          <a:p>
            <a:endParaRPr lang="tr-TR"/>
          </a:p>
        </p:txBody>
      </p:sp>
      <p:sp>
        <p:nvSpPr>
          <p:cNvPr id="3" name="TextBox 3"/>
          <p:cNvSpPr txBox="1"/>
          <p:nvPr/>
        </p:nvSpPr>
        <p:spPr>
          <a:xfrm>
            <a:off x="947008" y="828675"/>
            <a:ext cx="13590091" cy="3631565"/>
          </a:xfrm>
          <a:prstGeom prst="rect">
            <a:avLst/>
          </a:prstGeom>
        </p:spPr>
        <p:txBody>
          <a:bodyPr lIns="0" tIns="0" rIns="0" bIns="0" rtlCol="0" anchor="t">
            <a:spAutoFit/>
          </a:bodyPr>
          <a:lstStyle/>
          <a:p>
            <a:pPr algn="l">
              <a:lnSpc>
                <a:spcPts val="14560"/>
              </a:lnSpc>
              <a:spcBef>
                <a:spcPct val="0"/>
              </a:spcBef>
            </a:pPr>
            <a:r>
              <a:rPr lang="en-US" sz="10400">
                <a:solidFill>
                  <a:srgbClr val="FFFFFF"/>
                </a:solidFill>
                <a:latin typeface="Paytone One"/>
                <a:ea typeface="Paytone One"/>
                <a:cs typeface="Paytone One"/>
                <a:sym typeface="Paytone One"/>
              </a:rPr>
              <a:t>Katılımınız için Teşekkürler!</a:t>
            </a:r>
          </a:p>
        </p:txBody>
      </p:sp>
      <p:sp>
        <p:nvSpPr>
          <p:cNvPr id="4" name="Freeform 4"/>
          <p:cNvSpPr/>
          <p:nvPr/>
        </p:nvSpPr>
        <p:spPr>
          <a:xfrm>
            <a:off x="14833523" y="9078777"/>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4"/>
            <a:stretch>
              <a:fillRect/>
            </a:stretch>
          </a:blipFill>
        </p:spPr>
        <p:txBody>
          <a:bodyPr/>
          <a:lstStyle/>
          <a:p>
            <a:endParaRPr lang="tr-TR"/>
          </a:p>
        </p:txBody>
      </p:sp>
      <p:sp>
        <p:nvSpPr>
          <p:cNvPr id="5" name="Freeform 5"/>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5"/>
            <a:stretch>
              <a:fillRect/>
            </a:stretch>
          </a:blipFill>
        </p:spPr>
        <p:txBody>
          <a:bodyPr/>
          <a:lstStyle/>
          <a:p>
            <a:endParaRPr lang="tr-TR"/>
          </a:p>
        </p:txBody>
      </p:sp>
      <p:sp>
        <p:nvSpPr>
          <p:cNvPr id="6" name="TextBox 6"/>
          <p:cNvSpPr txBox="1"/>
          <p:nvPr/>
        </p:nvSpPr>
        <p:spPr>
          <a:xfrm>
            <a:off x="1831473" y="5990353"/>
            <a:ext cx="9490710" cy="1957519"/>
          </a:xfrm>
          <a:prstGeom prst="rect">
            <a:avLst/>
          </a:prstGeom>
        </p:spPr>
        <p:txBody>
          <a:bodyPr lIns="0" tIns="0" rIns="0" bIns="0" rtlCol="0" anchor="t">
            <a:spAutoFit/>
          </a:bodyPr>
          <a:lstStyle/>
          <a:p>
            <a:pPr algn="ctr">
              <a:lnSpc>
                <a:spcPts val="8098"/>
              </a:lnSpc>
              <a:spcBef>
                <a:spcPct val="0"/>
              </a:spcBef>
            </a:pPr>
            <a:r>
              <a:rPr lang="en-US" sz="4968">
                <a:solidFill>
                  <a:srgbClr val="FFFFFF"/>
                </a:solidFill>
                <a:latin typeface="Paytone One"/>
                <a:ea typeface="Paytone One"/>
                <a:cs typeface="Paytone One"/>
                <a:sym typeface="Paytone One"/>
              </a:rPr>
              <a:t>soru, görüş ve önerileriniz için</a:t>
            </a:r>
          </a:p>
          <a:p>
            <a:pPr algn="ctr">
              <a:lnSpc>
                <a:spcPts val="8098"/>
              </a:lnSpc>
              <a:spcBef>
                <a:spcPct val="0"/>
              </a:spcBef>
            </a:pPr>
            <a:r>
              <a:rPr lang="en-US" sz="4968">
                <a:solidFill>
                  <a:srgbClr val="FFFFFF"/>
                </a:solidFill>
                <a:latin typeface="Paytone One"/>
                <a:ea typeface="Paytone One"/>
                <a:cs typeface="Paytone One"/>
                <a:sym typeface="Paytone One"/>
              </a:rPr>
              <a:t>yilmazgaye@mef.edu.tr</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F7C8E"/>
        </a:solidFill>
        <a:effectLst/>
      </p:bgPr>
    </p:bg>
    <p:spTree>
      <p:nvGrpSpPr>
        <p:cNvPr id="1" name=""/>
        <p:cNvGrpSpPr/>
        <p:nvPr/>
      </p:nvGrpSpPr>
      <p:grpSpPr>
        <a:xfrm>
          <a:off x="0" y="0"/>
          <a:ext cx="0" cy="0"/>
          <a:chOff x="0" y="0"/>
          <a:chExt cx="0" cy="0"/>
        </a:xfrm>
      </p:grpSpPr>
      <p:sp>
        <p:nvSpPr>
          <p:cNvPr id="2" name="Freeform 2"/>
          <p:cNvSpPr/>
          <p:nvPr/>
        </p:nvSpPr>
        <p:spPr>
          <a:xfrm rot="9189923">
            <a:off x="-2130096" y="-2021022"/>
            <a:ext cx="4535688" cy="4313027"/>
          </a:xfrm>
          <a:custGeom>
            <a:avLst/>
            <a:gdLst/>
            <a:ahLst/>
            <a:cxnLst/>
            <a:rect l="l" t="t" r="r" b="b"/>
            <a:pathLst>
              <a:path w="4535688" h="4313027">
                <a:moveTo>
                  <a:pt x="0" y="0"/>
                </a:moveTo>
                <a:lnTo>
                  <a:pt x="4535688" y="0"/>
                </a:lnTo>
                <a:lnTo>
                  <a:pt x="4535688" y="4313027"/>
                </a:lnTo>
                <a:lnTo>
                  <a:pt x="0" y="431302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tr-TR"/>
          </a:p>
        </p:txBody>
      </p:sp>
      <p:sp>
        <p:nvSpPr>
          <p:cNvPr id="3" name="Freeform 3"/>
          <p:cNvSpPr/>
          <p:nvPr/>
        </p:nvSpPr>
        <p:spPr>
          <a:xfrm>
            <a:off x="-661851" y="-215806"/>
            <a:ext cx="3175006" cy="1737594"/>
          </a:xfrm>
          <a:custGeom>
            <a:avLst/>
            <a:gdLst/>
            <a:ahLst/>
            <a:cxnLst/>
            <a:rect l="l" t="t" r="r" b="b"/>
            <a:pathLst>
              <a:path w="3175006" h="1737594">
                <a:moveTo>
                  <a:pt x="0" y="0"/>
                </a:moveTo>
                <a:lnTo>
                  <a:pt x="3175007" y="0"/>
                </a:lnTo>
                <a:lnTo>
                  <a:pt x="3175007" y="1737594"/>
                </a:lnTo>
                <a:lnTo>
                  <a:pt x="0" y="173759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4" name="Freeform 4"/>
          <p:cNvSpPr/>
          <p:nvPr/>
        </p:nvSpPr>
        <p:spPr>
          <a:xfrm rot="8298087">
            <a:off x="-1006075" y="7540048"/>
            <a:ext cx="3174445" cy="4114800"/>
          </a:xfrm>
          <a:custGeom>
            <a:avLst/>
            <a:gdLst/>
            <a:ahLst/>
            <a:cxnLst/>
            <a:rect l="l" t="t" r="r" b="b"/>
            <a:pathLst>
              <a:path w="3174445" h="4114800">
                <a:moveTo>
                  <a:pt x="0" y="0"/>
                </a:moveTo>
                <a:lnTo>
                  <a:pt x="3174445" y="0"/>
                </a:lnTo>
                <a:lnTo>
                  <a:pt x="3174445"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tr-TR"/>
          </a:p>
        </p:txBody>
      </p:sp>
      <p:sp>
        <p:nvSpPr>
          <p:cNvPr id="5" name="Freeform 5"/>
          <p:cNvSpPr/>
          <p:nvPr/>
        </p:nvSpPr>
        <p:spPr>
          <a:xfrm>
            <a:off x="-106046" y="9049473"/>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9"/>
            <a:stretch>
              <a:fillRect/>
            </a:stretch>
          </a:blipFill>
        </p:spPr>
        <p:txBody>
          <a:bodyPr/>
          <a:lstStyle/>
          <a:p>
            <a:endParaRPr lang="tr-TR"/>
          </a:p>
        </p:txBody>
      </p:sp>
      <p:sp>
        <p:nvSpPr>
          <p:cNvPr id="6" name="Freeform 6"/>
          <p:cNvSpPr/>
          <p:nvPr/>
        </p:nvSpPr>
        <p:spPr>
          <a:xfrm>
            <a:off x="15081321" y="9251934"/>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10"/>
            <a:stretch>
              <a:fillRect/>
            </a:stretch>
          </a:blipFill>
        </p:spPr>
        <p:txBody>
          <a:bodyPr/>
          <a:lstStyle/>
          <a:p>
            <a:endParaRPr lang="tr-TR"/>
          </a:p>
        </p:txBody>
      </p:sp>
      <p:sp>
        <p:nvSpPr>
          <p:cNvPr id="7" name="Freeform 7"/>
          <p:cNvSpPr/>
          <p:nvPr/>
        </p:nvSpPr>
        <p:spPr>
          <a:xfrm>
            <a:off x="1662883" y="3846397"/>
            <a:ext cx="15618969" cy="3080929"/>
          </a:xfrm>
          <a:custGeom>
            <a:avLst/>
            <a:gdLst/>
            <a:ahLst/>
            <a:cxnLst/>
            <a:rect l="l" t="t" r="r" b="b"/>
            <a:pathLst>
              <a:path w="15618969" h="3080929">
                <a:moveTo>
                  <a:pt x="0" y="0"/>
                </a:moveTo>
                <a:lnTo>
                  <a:pt x="15618969" y="0"/>
                </a:lnTo>
                <a:lnTo>
                  <a:pt x="15618969" y="3080928"/>
                </a:lnTo>
                <a:lnTo>
                  <a:pt x="0" y="3080928"/>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tr-TR"/>
          </a:p>
        </p:txBody>
      </p:sp>
      <p:sp>
        <p:nvSpPr>
          <p:cNvPr id="8" name="TextBox 8"/>
          <p:cNvSpPr txBox="1"/>
          <p:nvPr/>
        </p:nvSpPr>
        <p:spPr>
          <a:xfrm>
            <a:off x="2513156" y="4146393"/>
            <a:ext cx="14149327" cy="2554013"/>
          </a:xfrm>
          <a:prstGeom prst="rect">
            <a:avLst/>
          </a:prstGeom>
        </p:spPr>
        <p:txBody>
          <a:bodyPr lIns="0" tIns="0" rIns="0" bIns="0" rtlCol="0" anchor="t">
            <a:spAutoFit/>
          </a:bodyPr>
          <a:lstStyle/>
          <a:p>
            <a:pPr algn="l">
              <a:lnSpc>
                <a:spcPts val="4050"/>
              </a:lnSpc>
            </a:pPr>
            <a:r>
              <a:rPr lang="en-US" sz="2382" spc="11">
                <a:solidFill>
                  <a:srgbClr val="000000"/>
                </a:solidFill>
                <a:latin typeface="Poppins"/>
                <a:ea typeface="Poppins"/>
                <a:cs typeface="Poppins"/>
                <a:sym typeface="Poppins"/>
              </a:rPr>
              <a:t>Resource Sharing During Covid-19 (RSCVD), Covid-19 pandemisiyle beraber yaşamın elektronik ortama taşınmasıyla ortaya çıkan bir kaynak paylaşım girişimidir. Kütüphanecilerin bilgiye evrensel ve eşit erişimini sağlamalarına yardımcı olmak için yüksek kaliteli, açık ve işbirlikçi kaynak paylaşım hizmeti sağlayan gönüllü kütüphanelerden oluşan bir topluluktur.</a:t>
            </a:r>
          </a:p>
        </p:txBody>
      </p:sp>
      <p:sp>
        <p:nvSpPr>
          <p:cNvPr id="9" name="Freeform 9"/>
          <p:cNvSpPr/>
          <p:nvPr/>
        </p:nvSpPr>
        <p:spPr>
          <a:xfrm rot="-7756988">
            <a:off x="1847385" y="2657248"/>
            <a:ext cx="980422" cy="2580059"/>
          </a:xfrm>
          <a:custGeom>
            <a:avLst/>
            <a:gdLst/>
            <a:ahLst/>
            <a:cxnLst/>
            <a:rect l="l" t="t" r="r" b="b"/>
            <a:pathLst>
              <a:path w="980422" h="2580059">
                <a:moveTo>
                  <a:pt x="0" y="0"/>
                </a:moveTo>
                <a:lnTo>
                  <a:pt x="980422" y="0"/>
                </a:lnTo>
                <a:lnTo>
                  <a:pt x="980422" y="2580059"/>
                </a:lnTo>
                <a:lnTo>
                  <a:pt x="0" y="2580059"/>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txBody>
          <a:bodyPr/>
          <a:lstStyle/>
          <a:p>
            <a:endParaRPr lang="tr-TR"/>
          </a:p>
        </p:txBody>
      </p:sp>
      <p:sp>
        <p:nvSpPr>
          <p:cNvPr id="10" name="TextBox 10"/>
          <p:cNvSpPr txBox="1"/>
          <p:nvPr/>
        </p:nvSpPr>
        <p:spPr>
          <a:xfrm>
            <a:off x="10122296" y="1570004"/>
            <a:ext cx="6835714" cy="1513516"/>
          </a:xfrm>
          <a:prstGeom prst="rect">
            <a:avLst/>
          </a:prstGeom>
        </p:spPr>
        <p:txBody>
          <a:bodyPr lIns="0" tIns="0" rIns="0" bIns="0" rtlCol="0" anchor="t">
            <a:spAutoFit/>
          </a:bodyPr>
          <a:lstStyle/>
          <a:p>
            <a:pPr algn="l">
              <a:lnSpc>
                <a:spcPts val="12809"/>
              </a:lnSpc>
            </a:pPr>
            <a:r>
              <a:rPr lang="en-US" sz="7858">
                <a:solidFill>
                  <a:srgbClr val="4765B9"/>
                </a:solidFill>
                <a:latin typeface="Paytone One"/>
                <a:ea typeface="Paytone One"/>
                <a:cs typeface="Paytone One"/>
                <a:sym typeface="Paytone One"/>
              </a:rPr>
              <a:t>IFLA RSCVD</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8BBD9"/>
        </a:solidFill>
        <a:effectLst/>
      </p:bgPr>
    </p:bg>
    <p:spTree>
      <p:nvGrpSpPr>
        <p:cNvPr id="1" name=""/>
        <p:cNvGrpSpPr/>
        <p:nvPr/>
      </p:nvGrpSpPr>
      <p:grpSpPr>
        <a:xfrm>
          <a:off x="0" y="0"/>
          <a:ext cx="0" cy="0"/>
          <a:chOff x="0" y="0"/>
          <a:chExt cx="0" cy="0"/>
        </a:xfrm>
      </p:grpSpPr>
      <p:sp>
        <p:nvSpPr>
          <p:cNvPr id="2" name="Freeform 2"/>
          <p:cNvSpPr/>
          <p:nvPr/>
        </p:nvSpPr>
        <p:spPr>
          <a:xfrm rot="9189923">
            <a:off x="-2130096" y="-2021022"/>
            <a:ext cx="4535688" cy="4313027"/>
          </a:xfrm>
          <a:custGeom>
            <a:avLst/>
            <a:gdLst/>
            <a:ahLst/>
            <a:cxnLst/>
            <a:rect l="l" t="t" r="r" b="b"/>
            <a:pathLst>
              <a:path w="4535688" h="4313027">
                <a:moveTo>
                  <a:pt x="0" y="0"/>
                </a:moveTo>
                <a:lnTo>
                  <a:pt x="4535688" y="0"/>
                </a:lnTo>
                <a:lnTo>
                  <a:pt x="4535688" y="4313027"/>
                </a:lnTo>
                <a:lnTo>
                  <a:pt x="0" y="431302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tr-TR"/>
          </a:p>
        </p:txBody>
      </p:sp>
      <p:sp>
        <p:nvSpPr>
          <p:cNvPr id="3" name="Freeform 3"/>
          <p:cNvSpPr/>
          <p:nvPr/>
        </p:nvSpPr>
        <p:spPr>
          <a:xfrm>
            <a:off x="-661851" y="-215806"/>
            <a:ext cx="3175006" cy="1737594"/>
          </a:xfrm>
          <a:custGeom>
            <a:avLst/>
            <a:gdLst/>
            <a:ahLst/>
            <a:cxnLst/>
            <a:rect l="l" t="t" r="r" b="b"/>
            <a:pathLst>
              <a:path w="3175006" h="1737594">
                <a:moveTo>
                  <a:pt x="0" y="0"/>
                </a:moveTo>
                <a:lnTo>
                  <a:pt x="3175007" y="0"/>
                </a:lnTo>
                <a:lnTo>
                  <a:pt x="3175007" y="1737594"/>
                </a:lnTo>
                <a:lnTo>
                  <a:pt x="0" y="173759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4" name="Freeform 4"/>
          <p:cNvSpPr/>
          <p:nvPr/>
        </p:nvSpPr>
        <p:spPr>
          <a:xfrm rot="8298087">
            <a:off x="-1006075" y="7540048"/>
            <a:ext cx="3174445" cy="4114800"/>
          </a:xfrm>
          <a:custGeom>
            <a:avLst/>
            <a:gdLst/>
            <a:ahLst/>
            <a:cxnLst/>
            <a:rect l="l" t="t" r="r" b="b"/>
            <a:pathLst>
              <a:path w="3174445" h="4114800">
                <a:moveTo>
                  <a:pt x="0" y="0"/>
                </a:moveTo>
                <a:lnTo>
                  <a:pt x="3174445" y="0"/>
                </a:lnTo>
                <a:lnTo>
                  <a:pt x="3174445"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tr-TR"/>
          </a:p>
        </p:txBody>
      </p:sp>
      <p:sp>
        <p:nvSpPr>
          <p:cNvPr id="5" name="Freeform 5"/>
          <p:cNvSpPr/>
          <p:nvPr/>
        </p:nvSpPr>
        <p:spPr>
          <a:xfrm>
            <a:off x="-176079" y="3528223"/>
            <a:ext cx="2203463" cy="2021677"/>
          </a:xfrm>
          <a:custGeom>
            <a:avLst/>
            <a:gdLst/>
            <a:ahLst/>
            <a:cxnLst/>
            <a:rect l="l" t="t" r="r" b="b"/>
            <a:pathLst>
              <a:path w="2203463" h="2021677">
                <a:moveTo>
                  <a:pt x="0" y="0"/>
                </a:moveTo>
                <a:lnTo>
                  <a:pt x="2203463" y="0"/>
                </a:lnTo>
                <a:lnTo>
                  <a:pt x="2203463" y="2021677"/>
                </a:lnTo>
                <a:lnTo>
                  <a:pt x="0" y="2021677"/>
                </a:lnTo>
                <a:lnTo>
                  <a:pt x="0" y="0"/>
                </a:lnTo>
                <a:close/>
              </a:path>
            </a:pathLst>
          </a:custGeom>
          <a:blipFill>
            <a:blip r:embed="rId9"/>
            <a:stretch>
              <a:fillRect/>
            </a:stretch>
          </a:blipFill>
        </p:spPr>
        <p:txBody>
          <a:bodyPr/>
          <a:lstStyle/>
          <a:p>
            <a:endParaRPr lang="tr-TR"/>
          </a:p>
        </p:txBody>
      </p:sp>
      <p:sp>
        <p:nvSpPr>
          <p:cNvPr id="6" name="Freeform 6"/>
          <p:cNvSpPr/>
          <p:nvPr/>
        </p:nvSpPr>
        <p:spPr>
          <a:xfrm>
            <a:off x="41188" y="9035359"/>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10"/>
            <a:stretch>
              <a:fillRect/>
            </a:stretch>
          </a:blipFill>
        </p:spPr>
        <p:txBody>
          <a:bodyPr/>
          <a:lstStyle/>
          <a:p>
            <a:endParaRPr lang="tr-TR"/>
          </a:p>
        </p:txBody>
      </p:sp>
      <p:sp>
        <p:nvSpPr>
          <p:cNvPr id="7" name="Freeform 7"/>
          <p:cNvSpPr/>
          <p:nvPr/>
        </p:nvSpPr>
        <p:spPr>
          <a:xfrm>
            <a:off x="15055399" y="9126157"/>
            <a:ext cx="3206679" cy="1033382"/>
          </a:xfrm>
          <a:custGeom>
            <a:avLst/>
            <a:gdLst/>
            <a:ahLst/>
            <a:cxnLst/>
            <a:rect l="l" t="t" r="r" b="b"/>
            <a:pathLst>
              <a:path w="3206679" h="1033382">
                <a:moveTo>
                  <a:pt x="0" y="0"/>
                </a:moveTo>
                <a:lnTo>
                  <a:pt x="3206679" y="0"/>
                </a:lnTo>
                <a:lnTo>
                  <a:pt x="3206679" y="1033381"/>
                </a:lnTo>
                <a:lnTo>
                  <a:pt x="0" y="1033381"/>
                </a:lnTo>
                <a:lnTo>
                  <a:pt x="0" y="0"/>
                </a:lnTo>
                <a:close/>
              </a:path>
            </a:pathLst>
          </a:custGeom>
          <a:blipFill>
            <a:blip r:embed="rId11"/>
            <a:stretch>
              <a:fillRect/>
            </a:stretch>
          </a:blipFill>
        </p:spPr>
        <p:txBody>
          <a:bodyPr/>
          <a:lstStyle/>
          <a:p>
            <a:endParaRPr lang="tr-TR"/>
          </a:p>
        </p:txBody>
      </p:sp>
      <p:sp>
        <p:nvSpPr>
          <p:cNvPr id="8" name="TextBox 8"/>
          <p:cNvSpPr txBox="1"/>
          <p:nvPr/>
        </p:nvSpPr>
        <p:spPr>
          <a:xfrm>
            <a:off x="10232909" y="329141"/>
            <a:ext cx="6835714" cy="1513516"/>
          </a:xfrm>
          <a:prstGeom prst="rect">
            <a:avLst/>
          </a:prstGeom>
        </p:spPr>
        <p:txBody>
          <a:bodyPr lIns="0" tIns="0" rIns="0" bIns="0" rtlCol="0" anchor="t">
            <a:spAutoFit/>
          </a:bodyPr>
          <a:lstStyle/>
          <a:p>
            <a:pPr algn="l">
              <a:lnSpc>
                <a:spcPts val="12809"/>
              </a:lnSpc>
            </a:pPr>
            <a:r>
              <a:rPr lang="en-US" sz="7858">
                <a:solidFill>
                  <a:srgbClr val="4765B9"/>
                </a:solidFill>
                <a:latin typeface="Paytone One"/>
                <a:ea typeface="Paytone One"/>
                <a:cs typeface="Paytone One"/>
                <a:sym typeface="Paytone One"/>
              </a:rPr>
              <a:t>IFLA - RSCVD</a:t>
            </a:r>
          </a:p>
        </p:txBody>
      </p:sp>
      <p:sp>
        <p:nvSpPr>
          <p:cNvPr id="9" name="Freeform 9"/>
          <p:cNvSpPr/>
          <p:nvPr/>
        </p:nvSpPr>
        <p:spPr>
          <a:xfrm>
            <a:off x="2027384" y="3361711"/>
            <a:ext cx="15547917" cy="3066913"/>
          </a:xfrm>
          <a:custGeom>
            <a:avLst/>
            <a:gdLst/>
            <a:ahLst/>
            <a:cxnLst/>
            <a:rect l="l" t="t" r="r" b="b"/>
            <a:pathLst>
              <a:path w="15547917" h="3066913">
                <a:moveTo>
                  <a:pt x="0" y="0"/>
                </a:moveTo>
                <a:lnTo>
                  <a:pt x="15547917" y="0"/>
                </a:lnTo>
                <a:lnTo>
                  <a:pt x="15547917" y="3066913"/>
                </a:lnTo>
                <a:lnTo>
                  <a:pt x="0" y="3066913"/>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tr-TR"/>
          </a:p>
        </p:txBody>
      </p:sp>
      <p:sp>
        <p:nvSpPr>
          <p:cNvPr id="10" name="TextBox 10"/>
          <p:cNvSpPr txBox="1"/>
          <p:nvPr/>
        </p:nvSpPr>
        <p:spPr>
          <a:xfrm>
            <a:off x="2703833" y="3497164"/>
            <a:ext cx="14555467" cy="2615208"/>
          </a:xfrm>
          <a:prstGeom prst="rect">
            <a:avLst/>
          </a:prstGeom>
        </p:spPr>
        <p:txBody>
          <a:bodyPr lIns="0" tIns="0" rIns="0" bIns="0" rtlCol="0" anchor="t">
            <a:spAutoFit/>
          </a:bodyPr>
          <a:lstStyle/>
          <a:p>
            <a:pPr algn="l">
              <a:lnSpc>
                <a:spcPts val="5216"/>
              </a:lnSpc>
            </a:pPr>
            <a:r>
              <a:rPr lang="en-US" sz="3068" spc="15">
                <a:solidFill>
                  <a:srgbClr val="000000"/>
                </a:solidFill>
                <a:latin typeface="Poppins"/>
                <a:ea typeface="Poppins"/>
                <a:cs typeface="Poppins"/>
                <a:sym typeface="Poppins"/>
              </a:rPr>
              <a:t>RSCVD girişimi </a:t>
            </a:r>
            <a:r>
              <a:rPr lang="en-US" sz="3068" b="1" spc="15">
                <a:solidFill>
                  <a:srgbClr val="000000"/>
                </a:solidFill>
                <a:latin typeface="Poppins Bold"/>
                <a:ea typeface="Poppins Bold"/>
                <a:cs typeface="Poppins Bold"/>
                <a:sym typeface="Poppins Bold"/>
              </a:rPr>
              <a:t>Avrupa Birliği Projesi  </a:t>
            </a:r>
            <a:r>
              <a:rPr lang="en-US" sz="3068" spc="15">
                <a:solidFill>
                  <a:srgbClr val="000000"/>
                </a:solidFill>
                <a:latin typeface="Poppins"/>
                <a:ea typeface="Poppins"/>
                <a:cs typeface="Poppins"/>
                <a:sym typeface="Poppins"/>
              </a:rPr>
              <a:t>ile beraber IFLA RSCVD TALARIA Platformuna dönüşmüştür.</a:t>
            </a:r>
          </a:p>
          <a:p>
            <a:pPr algn="l">
              <a:lnSpc>
                <a:spcPts val="5216"/>
              </a:lnSpc>
            </a:pPr>
            <a:r>
              <a:rPr lang="en-US" sz="3068" spc="15">
                <a:solidFill>
                  <a:srgbClr val="000000"/>
                </a:solidFill>
                <a:latin typeface="Poppins"/>
                <a:ea typeface="Poppins"/>
                <a:cs typeface="Poppins"/>
                <a:sym typeface="Poppins"/>
              </a:rPr>
              <a:t>HERMES Projesi'nin desteğiyle geliştirilen gönüllülük esasına dayalı açık kaynaklı yazılımdır. </a:t>
            </a:r>
          </a:p>
        </p:txBody>
      </p:sp>
      <p:sp>
        <p:nvSpPr>
          <p:cNvPr id="11" name="Freeform 11"/>
          <p:cNvSpPr/>
          <p:nvPr/>
        </p:nvSpPr>
        <p:spPr>
          <a:xfrm>
            <a:off x="8262806" y="6298142"/>
            <a:ext cx="6105495" cy="4472275"/>
          </a:xfrm>
          <a:custGeom>
            <a:avLst/>
            <a:gdLst/>
            <a:ahLst/>
            <a:cxnLst/>
            <a:rect l="l" t="t" r="r" b="b"/>
            <a:pathLst>
              <a:path w="6105495" h="4472275">
                <a:moveTo>
                  <a:pt x="0" y="0"/>
                </a:moveTo>
                <a:lnTo>
                  <a:pt x="6105495" y="0"/>
                </a:lnTo>
                <a:lnTo>
                  <a:pt x="6105495" y="4472275"/>
                </a:lnTo>
                <a:lnTo>
                  <a:pt x="0" y="4472275"/>
                </a:lnTo>
                <a:lnTo>
                  <a:pt x="0" y="0"/>
                </a:lnTo>
                <a:close/>
              </a:path>
            </a:pathLst>
          </a:custGeom>
          <a:blipFill>
            <a:blip r:embed="rId14">
              <a:extLst>
                <a:ext uri="{96DAC541-7B7A-43D3-8B79-37D633B846F1}">
                  <asvg:svgBlip xmlns:asvg="http://schemas.microsoft.com/office/drawing/2016/SVG/main" r:embed="rId15"/>
                </a:ext>
              </a:extLst>
            </a:blip>
            <a:stretch>
              <a:fillRect/>
            </a:stretch>
          </a:blipFill>
        </p:spPr>
        <p:txBody>
          <a:bodyPr/>
          <a:lstStyle/>
          <a:p>
            <a:endParaRPr lang="tr-TR"/>
          </a:p>
        </p:txBody>
      </p:sp>
      <p:sp>
        <p:nvSpPr>
          <p:cNvPr id="12" name="Freeform 12"/>
          <p:cNvSpPr/>
          <p:nvPr/>
        </p:nvSpPr>
        <p:spPr>
          <a:xfrm>
            <a:off x="3822051" y="6428624"/>
            <a:ext cx="5550291" cy="4341793"/>
          </a:xfrm>
          <a:custGeom>
            <a:avLst/>
            <a:gdLst/>
            <a:ahLst/>
            <a:cxnLst/>
            <a:rect l="l" t="t" r="r" b="b"/>
            <a:pathLst>
              <a:path w="5550291" h="4341793">
                <a:moveTo>
                  <a:pt x="0" y="0"/>
                </a:moveTo>
                <a:lnTo>
                  <a:pt x="5550291" y="0"/>
                </a:lnTo>
                <a:lnTo>
                  <a:pt x="5550291" y="4341793"/>
                </a:lnTo>
                <a:lnTo>
                  <a:pt x="0" y="4341793"/>
                </a:lnTo>
                <a:lnTo>
                  <a:pt x="0" y="0"/>
                </a:lnTo>
                <a:close/>
              </a:path>
            </a:pathLst>
          </a:custGeom>
          <a:blipFill>
            <a:blip r:embed="rId16"/>
            <a:stretch>
              <a:fillRect t="-8084" b="-8084"/>
            </a:stretch>
          </a:blipFill>
        </p:spPr>
        <p:txBody>
          <a:bodyPr/>
          <a:lstStyle/>
          <a:p>
            <a:endParaRPr lang="tr-TR"/>
          </a:p>
        </p:txBody>
      </p:sp>
      <p:sp>
        <p:nvSpPr>
          <p:cNvPr id="13" name="TextBox 13"/>
          <p:cNvSpPr txBox="1"/>
          <p:nvPr/>
        </p:nvSpPr>
        <p:spPr>
          <a:xfrm>
            <a:off x="9372342" y="7141951"/>
            <a:ext cx="4670424" cy="2791315"/>
          </a:xfrm>
          <a:prstGeom prst="rect">
            <a:avLst/>
          </a:prstGeom>
        </p:spPr>
        <p:txBody>
          <a:bodyPr lIns="0" tIns="0" rIns="0" bIns="0" rtlCol="0" anchor="t">
            <a:spAutoFit/>
          </a:bodyPr>
          <a:lstStyle/>
          <a:p>
            <a:pPr algn="l">
              <a:lnSpc>
                <a:spcPts val="3724"/>
              </a:lnSpc>
            </a:pPr>
            <a:r>
              <a:rPr lang="en-US" sz="2191" spc="10">
                <a:solidFill>
                  <a:srgbClr val="000000"/>
                </a:solidFill>
                <a:latin typeface="Poppins"/>
                <a:ea typeface="Poppins"/>
                <a:cs typeface="Poppins"/>
                <a:sym typeface="Poppins"/>
              </a:rPr>
              <a:t>MEF Kütüphane, pandemi döneminde IFLA RSCVD üzerinden toplamda </a:t>
            </a:r>
            <a:r>
              <a:rPr lang="en-US" sz="2191" b="1" spc="10">
                <a:solidFill>
                  <a:srgbClr val="000000"/>
                </a:solidFill>
                <a:latin typeface="Poppins Bold"/>
                <a:ea typeface="Poppins Bold"/>
                <a:cs typeface="Poppins Bold"/>
                <a:sym typeface="Poppins Bold"/>
              </a:rPr>
              <a:t>1874 </a:t>
            </a:r>
            <a:r>
              <a:rPr lang="en-US" sz="2191" spc="10">
                <a:solidFill>
                  <a:srgbClr val="000000"/>
                </a:solidFill>
                <a:latin typeface="Poppins"/>
                <a:ea typeface="Poppins"/>
                <a:cs typeface="Poppins"/>
                <a:sym typeface="Poppins"/>
              </a:rPr>
              <a:t>yayın temin ederek bir dönem en çok kaynak sağlayan kurum olarak öne çıkmıştır.</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8CCDB0"/>
        </a:solidFill>
        <a:effectLst/>
      </p:bgPr>
    </p:bg>
    <p:spTree>
      <p:nvGrpSpPr>
        <p:cNvPr id="1" name=""/>
        <p:cNvGrpSpPr/>
        <p:nvPr/>
      </p:nvGrpSpPr>
      <p:grpSpPr>
        <a:xfrm>
          <a:off x="0" y="0"/>
          <a:ext cx="0" cy="0"/>
          <a:chOff x="0" y="0"/>
          <a:chExt cx="0" cy="0"/>
        </a:xfrm>
      </p:grpSpPr>
      <p:sp>
        <p:nvSpPr>
          <p:cNvPr id="2" name="Freeform 2"/>
          <p:cNvSpPr/>
          <p:nvPr/>
        </p:nvSpPr>
        <p:spPr>
          <a:xfrm>
            <a:off x="1640331" y="4166233"/>
            <a:ext cx="15007338" cy="2960281"/>
          </a:xfrm>
          <a:custGeom>
            <a:avLst/>
            <a:gdLst/>
            <a:ahLst/>
            <a:cxnLst/>
            <a:rect l="l" t="t" r="r" b="b"/>
            <a:pathLst>
              <a:path w="15007338" h="2960281">
                <a:moveTo>
                  <a:pt x="0" y="0"/>
                </a:moveTo>
                <a:lnTo>
                  <a:pt x="15007338" y="0"/>
                </a:lnTo>
                <a:lnTo>
                  <a:pt x="15007338" y="2960281"/>
                </a:lnTo>
                <a:lnTo>
                  <a:pt x="0" y="296028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tr-TR"/>
          </a:p>
        </p:txBody>
      </p:sp>
      <p:sp>
        <p:nvSpPr>
          <p:cNvPr id="3" name="TextBox 3"/>
          <p:cNvSpPr txBox="1"/>
          <p:nvPr/>
        </p:nvSpPr>
        <p:spPr>
          <a:xfrm>
            <a:off x="2348955" y="4585502"/>
            <a:ext cx="13590091" cy="1931308"/>
          </a:xfrm>
          <a:prstGeom prst="rect">
            <a:avLst/>
          </a:prstGeom>
        </p:spPr>
        <p:txBody>
          <a:bodyPr lIns="0" tIns="0" rIns="0" bIns="0" rtlCol="0" anchor="t">
            <a:spAutoFit/>
          </a:bodyPr>
          <a:lstStyle/>
          <a:p>
            <a:pPr algn="l">
              <a:lnSpc>
                <a:spcPts val="5207"/>
              </a:lnSpc>
            </a:pPr>
            <a:r>
              <a:rPr lang="en-US" sz="2861" dirty="0">
                <a:solidFill>
                  <a:srgbClr val="000000"/>
                </a:solidFill>
                <a:latin typeface="Poppins"/>
                <a:ea typeface="Poppins"/>
                <a:cs typeface="Poppins"/>
                <a:sym typeface="Poppins"/>
              </a:rPr>
              <a:t>TALARIA Kaynak </a:t>
            </a:r>
            <a:r>
              <a:rPr lang="en-US" sz="2861" dirty="0" err="1">
                <a:solidFill>
                  <a:srgbClr val="000000"/>
                </a:solidFill>
                <a:latin typeface="Poppins"/>
                <a:ea typeface="Poppins"/>
                <a:cs typeface="Poppins"/>
                <a:sym typeface="Poppins"/>
              </a:rPr>
              <a:t>Paylaşımı</a:t>
            </a:r>
            <a:r>
              <a:rPr lang="en-US" sz="2861" dirty="0">
                <a:solidFill>
                  <a:srgbClr val="000000"/>
                </a:solidFill>
                <a:latin typeface="Poppins"/>
                <a:ea typeface="Poppins"/>
                <a:cs typeface="Poppins"/>
                <a:sym typeface="Poppins"/>
              </a:rPr>
              <a:t> (KP) </a:t>
            </a:r>
            <a:r>
              <a:rPr lang="en-US" sz="2861" dirty="0" err="1">
                <a:solidFill>
                  <a:srgbClr val="000000"/>
                </a:solidFill>
                <a:latin typeface="Poppins"/>
                <a:ea typeface="Poppins"/>
                <a:cs typeface="Poppins"/>
                <a:sym typeface="Poppins"/>
              </a:rPr>
              <a:t>topluluklarının</a:t>
            </a:r>
            <a:r>
              <a:rPr lang="en-US" sz="2861" dirty="0">
                <a:solidFill>
                  <a:srgbClr val="000000"/>
                </a:solidFill>
                <a:latin typeface="Poppins"/>
                <a:ea typeface="Poppins"/>
                <a:cs typeface="Poppins"/>
                <a:sym typeface="Poppins"/>
              </a:rPr>
              <a:t> </a:t>
            </a:r>
            <a:r>
              <a:rPr lang="en-US" sz="2861" dirty="0" err="1">
                <a:solidFill>
                  <a:srgbClr val="000000"/>
                </a:solidFill>
                <a:latin typeface="Poppins"/>
                <a:ea typeface="Poppins"/>
                <a:cs typeface="Poppins"/>
                <a:sym typeface="Poppins"/>
              </a:rPr>
              <a:t>bağımsız</a:t>
            </a:r>
            <a:r>
              <a:rPr lang="en-US" sz="2861" dirty="0">
                <a:solidFill>
                  <a:srgbClr val="000000"/>
                </a:solidFill>
                <a:latin typeface="Poppins"/>
                <a:ea typeface="Poppins"/>
                <a:cs typeface="Poppins"/>
                <a:sym typeface="Poppins"/>
              </a:rPr>
              <a:t> </a:t>
            </a:r>
            <a:r>
              <a:rPr lang="en-US" sz="2861" dirty="0" err="1">
                <a:solidFill>
                  <a:srgbClr val="000000"/>
                </a:solidFill>
                <a:latin typeface="Poppins"/>
                <a:ea typeface="Poppins"/>
                <a:cs typeface="Poppins"/>
                <a:sym typeface="Poppins"/>
              </a:rPr>
              <a:t>olarak</a:t>
            </a:r>
            <a:r>
              <a:rPr lang="en-US" sz="2861" dirty="0">
                <a:solidFill>
                  <a:srgbClr val="000000"/>
                </a:solidFill>
                <a:latin typeface="Poppins"/>
                <a:ea typeface="Poppins"/>
                <a:cs typeface="Poppins"/>
                <a:sym typeface="Poppins"/>
              </a:rPr>
              <a:t> </a:t>
            </a:r>
            <a:r>
              <a:rPr lang="en-US" sz="2861" dirty="0" err="1">
                <a:solidFill>
                  <a:srgbClr val="000000"/>
                </a:solidFill>
                <a:latin typeface="Poppins"/>
                <a:ea typeface="Poppins"/>
                <a:cs typeface="Poppins"/>
                <a:sym typeface="Poppins"/>
              </a:rPr>
              <a:t>alabileceği</a:t>
            </a:r>
            <a:r>
              <a:rPr lang="en-US" sz="2861" dirty="0">
                <a:solidFill>
                  <a:srgbClr val="000000"/>
                </a:solidFill>
                <a:latin typeface="Poppins"/>
                <a:ea typeface="Poppins"/>
                <a:cs typeface="Poppins"/>
                <a:sym typeface="Poppins"/>
              </a:rPr>
              <a:t>, </a:t>
            </a:r>
            <a:r>
              <a:rPr lang="en-US" sz="2861" dirty="0" err="1">
                <a:solidFill>
                  <a:srgbClr val="000000"/>
                </a:solidFill>
                <a:latin typeface="Poppins"/>
                <a:ea typeface="Poppins"/>
                <a:cs typeface="Poppins"/>
                <a:sym typeface="Poppins"/>
              </a:rPr>
              <a:t>kullanabileceği</a:t>
            </a:r>
            <a:r>
              <a:rPr lang="en-US" sz="2861" dirty="0">
                <a:solidFill>
                  <a:srgbClr val="000000"/>
                </a:solidFill>
                <a:latin typeface="Poppins"/>
                <a:ea typeface="Poppins"/>
                <a:cs typeface="Poppins"/>
                <a:sym typeface="Poppins"/>
              </a:rPr>
              <a:t> </a:t>
            </a:r>
            <a:r>
              <a:rPr lang="en-US" sz="2861" dirty="0" err="1">
                <a:solidFill>
                  <a:srgbClr val="000000"/>
                </a:solidFill>
                <a:latin typeface="Poppins"/>
                <a:ea typeface="Poppins"/>
                <a:cs typeface="Poppins"/>
                <a:sym typeface="Poppins"/>
              </a:rPr>
              <a:t>ve</a:t>
            </a:r>
            <a:r>
              <a:rPr lang="en-US" sz="2861" dirty="0">
                <a:solidFill>
                  <a:srgbClr val="000000"/>
                </a:solidFill>
                <a:latin typeface="Poppins"/>
                <a:ea typeface="Poppins"/>
                <a:cs typeface="Poppins"/>
                <a:sym typeface="Poppins"/>
              </a:rPr>
              <a:t> </a:t>
            </a:r>
            <a:r>
              <a:rPr lang="en-US" sz="2861" dirty="0" err="1">
                <a:solidFill>
                  <a:srgbClr val="000000"/>
                </a:solidFill>
                <a:latin typeface="Poppins"/>
                <a:ea typeface="Poppins"/>
                <a:cs typeface="Poppins"/>
                <a:sym typeface="Poppins"/>
              </a:rPr>
              <a:t>yönetebileceği</a:t>
            </a:r>
            <a:r>
              <a:rPr lang="en-US" sz="2861" dirty="0">
                <a:solidFill>
                  <a:srgbClr val="000000"/>
                </a:solidFill>
                <a:latin typeface="Poppins"/>
                <a:ea typeface="Poppins"/>
                <a:cs typeface="Poppins"/>
                <a:sym typeface="Poppins"/>
              </a:rPr>
              <a:t> </a:t>
            </a:r>
            <a:r>
              <a:rPr lang="en-US" sz="2861" dirty="0" err="1">
                <a:solidFill>
                  <a:srgbClr val="000000"/>
                </a:solidFill>
                <a:latin typeface="Poppins"/>
                <a:ea typeface="Poppins"/>
                <a:cs typeface="Poppins"/>
                <a:sym typeface="Poppins"/>
              </a:rPr>
              <a:t>açık</a:t>
            </a:r>
            <a:r>
              <a:rPr lang="en-US" sz="2861" dirty="0">
                <a:solidFill>
                  <a:srgbClr val="000000"/>
                </a:solidFill>
                <a:latin typeface="Poppins"/>
                <a:ea typeface="Poppins"/>
                <a:cs typeface="Poppins"/>
                <a:sym typeface="Poppins"/>
              </a:rPr>
              <a:t> </a:t>
            </a:r>
            <a:r>
              <a:rPr lang="en-US" sz="2861" dirty="0" err="1">
                <a:solidFill>
                  <a:srgbClr val="000000"/>
                </a:solidFill>
                <a:latin typeface="Poppins"/>
                <a:ea typeface="Poppins"/>
                <a:cs typeface="Poppins"/>
                <a:sym typeface="Poppins"/>
              </a:rPr>
              <a:t>kaynak</a:t>
            </a:r>
            <a:r>
              <a:rPr lang="en-US" sz="2861" dirty="0">
                <a:solidFill>
                  <a:srgbClr val="000000"/>
                </a:solidFill>
                <a:latin typeface="Poppins"/>
                <a:ea typeface="Poppins"/>
                <a:cs typeface="Poppins"/>
                <a:sym typeface="Poppins"/>
              </a:rPr>
              <a:t> </a:t>
            </a:r>
            <a:r>
              <a:rPr lang="en-US" sz="2861" dirty="0" err="1">
                <a:solidFill>
                  <a:srgbClr val="000000"/>
                </a:solidFill>
                <a:latin typeface="Poppins"/>
                <a:ea typeface="Poppins"/>
                <a:cs typeface="Poppins"/>
                <a:sym typeface="Poppins"/>
              </a:rPr>
              <a:t>bir</a:t>
            </a:r>
            <a:r>
              <a:rPr lang="en-US" sz="2861" dirty="0">
                <a:solidFill>
                  <a:srgbClr val="000000"/>
                </a:solidFill>
                <a:latin typeface="Poppins"/>
                <a:ea typeface="Poppins"/>
                <a:cs typeface="Poppins"/>
                <a:sym typeface="Poppins"/>
              </a:rPr>
              <a:t> Kaynak </a:t>
            </a:r>
            <a:r>
              <a:rPr lang="en-US" sz="2861" dirty="0" err="1">
                <a:solidFill>
                  <a:srgbClr val="000000"/>
                </a:solidFill>
                <a:latin typeface="Poppins"/>
                <a:ea typeface="Poppins"/>
                <a:cs typeface="Poppins"/>
                <a:sym typeface="Poppins"/>
              </a:rPr>
              <a:t>Paylaşım</a:t>
            </a:r>
            <a:r>
              <a:rPr lang="en-US" sz="2861" dirty="0">
                <a:solidFill>
                  <a:srgbClr val="000000"/>
                </a:solidFill>
                <a:latin typeface="Poppins"/>
                <a:ea typeface="Poppins"/>
                <a:cs typeface="Poppins"/>
                <a:sym typeface="Poppins"/>
              </a:rPr>
              <a:t> </a:t>
            </a:r>
            <a:r>
              <a:rPr lang="en-US" sz="2861" dirty="0" err="1">
                <a:solidFill>
                  <a:srgbClr val="000000"/>
                </a:solidFill>
                <a:latin typeface="Poppins"/>
                <a:ea typeface="Poppins"/>
                <a:cs typeface="Poppins"/>
                <a:sym typeface="Poppins"/>
              </a:rPr>
              <a:t>Yönetim</a:t>
            </a:r>
            <a:r>
              <a:rPr lang="en-US" sz="2861" dirty="0">
                <a:solidFill>
                  <a:srgbClr val="000000"/>
                </a:solidFill>
                <a:latin typeface="Poppins"/>
                <a:ea typeface="Poppins"/>
                <a:cs typeface="Poppins"/>
                <a:sym typeface="Poppins"/>
              </a:rPr>
              <a:t> </a:t>
            </a:r>
            <a:r>
              <a:rPr lang="en-US" sz="2861" dirty="0" err="1">
                <a:solidFill>
                  <a:srgbClr val="000000"/>
                </a:solidFill>
                <a:latin typeface="Poppins"/>
                <a:ea typeface="Poppins"/>
                <a:cs typeface="Poppins"/>
                <a:sym typeface="Poppins"/>
              </a:rPr>
              <a:t>Sistemidir</a:t>
            </a:r>
            <a:r>
              <a:rPr lang="en-US" sz="2861" dirty="0">
                <a:solidFill>
                  <a:srgbClr val="000000"/>
                </a:solidFill>
                <a:latin typeface="Poppins"/>
                <a:ea typeface="Poppins"/>
                <a:cs typeface="Poppins"/>
                <a:sym typeface="Poppins"/>
              </a:rPr>
              <a:t>. </a:t>
            </a:r>
          </a:p>
        </p:txBody>
      </p:sp>
      <p:sp>
        <p:nvSpPr>
          <p:cNvPr id="4" name="Freeform 4"/>
          <p:cNvSpPr/>
          <p:nvPr/>
        </p:nvSpPr>
        <p:spPr>
          <a:xfrm rot="1259392">
            <a:off x="1133435" y="3289029"/>
            <a:ext cx="932232" cy="1754409"/>
          </a:xfrm>
          <a:custGeom>
            <a:avLst/>
            <a:gdLst/>
            <a:ahLst/>
            <a:cxnLst/>
            <a:rect l="l" t="t" r="r" b="b"/>
            <a:pathLst>
              <a:path w="932232" h="1754409">
                <a:moveTo>
                  <a:pt x="0" y="0"/>
                </a:moveTo>
                <a:lnTo>
                  <a:pt x="932232" y="0"/>
                </a:lnTo>
                <a:lnTo>
                  <a:pt x="932232" y="1754409"/>
                </a:lnTo>
                <a:lnTo>
                  <a:pt x="0" y="17544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5" name="Freeform 5"/>
          <p:cNvSpPr/>
          <p:nvPr/>
        </p:nvSpPr>
        <p:spPr>
          <a:xfrm>
            <a:off x="0" y="6172200"/>
            <a:ext cx="4532627" cy="4114800"/>
          </a:xfrm>
          <a:custGeom>
            <a:avLst/>
            <a:gdLst/>
            <a:ahLst/>
            <a:cxnLst/>
            <a:rect l="l" t="t" r="r" b="b"/>
            <a:pathLst>
              <a:path w="4532627" h="4114800">
                <a:moveTo>
                  <a:pt x="0" y="0"/>
                </a:moveTo>
                <a:lnTo>
                  <a:pt x="4532627" y="0"/>
                </a:lnTo>
                <a:lnTo>
                  <a:pt x="4532627"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tr-TR"/>
          </a:p>
        </p:txBody>
      </p:sp>
      <p:sp>
        <p:nvSpPr>
          <p:cNvPr id="6" name="Freeform 6"/>
          <p:cNvSpPr/>
          <p:nvPr/>
        </p:nvSpPr>
        <p:spPr>
          <a:xfrm rot="-9406061">
            <a:off x="16247272" y="6249310"/>
            <a:ext cx="932232" cy="1754409"/>
          </a:xfrm>
          <a:custGeom>
            <a:avLst/>
            <a:gdLst/>
            <a:ahLst/>
            <a:cxnLst/>
            <a:rect l="l" t="t" r="r" b="b"/>
            <a:pathLst>
              <a:path w="932232" h="1754409">
                <a:moveTo>
                  <a:pt x="0" y="0"/>
                </a:moveTo>
                <a:lnTo>
                  <a:pt x="932232" y="0"/>
                </a:lnTo>
                <a:lnTo>
                  <a:pt x="932232" y="1754409"/>
                </a:lnTo>
                <a:lnTo>
                  <a:pt x="0" y="17544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7" name="Freeform 7"/>
          <p:cNvSpPr/>
          <p:nvPr/>
        </p:nvSpPr>
        <p:spPr>
          <a:xfrm rot="9189923">
            <a:off x="15324117" y="-1150568"/>
            <a:ext cx="4327228" cy="4114800"/>
          </a:xfrm>
          <a:custGeom>
            <a:avLst/>
            <a:gdLst/>
            <a:ahLst/>
            <a:cxnLst/>
            <a:rect l="l" t="t" r="r" b="b"/>
            <a:pathLst>
              <a:path w="4327228" h="4114800">
                <a:moveTo>
                  <a:pt x="0" y="0"/>
                </a:moveTo>
                <a:lnTo>
                  <a:pt x="4327227" y="0"/>
                </a:lnTo>
                <a:lnTo>
                  <a:pt x="4327227" y="4114800"/>
                </a:lnTo>
                <a:lnTo>
                  <a:pt x="0" y="4114800"/>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tr-TR"/>
          </a:p>
        </p:txBody>
      </p:sp>
      <p:sp>
        <p:nvSpPr>
          <p:cNvPr id="8" name="Freeform 8"/>
          <p:cNvSpPr/>
          <p:nvPr/>
        </p:nvSpPr>
        <p:spPr>
          <a:xfrm>
            <a:off x="16713388" y="-203170"/>
            <a:ext cx="4056485" cy="2220003"/>
          </a:xfrm>
          <a:custGeom>
            <a:avLst/>
            <a:gdLst/>
            <a:ahLst/>
            <a:cxnLst/>
            <a:rect l="l" t="t" r="r" b="b"/>
            <a:pathLst>
              <a:path w="4056485" h="2220003">
                <a:moveTo>
                  <a:pt x="0" y="0"/>
                </a:moveTo>
                <a:lnTo>
                  <a:pt x="4056485" y="0"/>
                </a:lnTo>
                <a:lnTo>
                  <a:pt x="4056485" y="2220003"/>
                </a:lnTo>
                <a:lnTo>
                  <a:pt x="0" y="2220003"/>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tr-TR"/>
          </a:p>
        </p:txBody>
      </p:sp>
      <p:sp>
        <p:nvSpPr>
          <p:cNvPr id="9" name="Freeform 9"/>
          <p:cNvSpPr/>
          <p:nvPr/>
        </p:nvSpPr>
        <p:spPr>
          <a:xfrm>
            <a:off x="15081321" y="9251934"/>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13"/>
            <a:stretch>
              <a:fillRect/>
            </a:stretch>
          </a:blipFill>
        </p:spPr>
        <p:txBody>
          <a:bodyPr/>
          <a:lstStyle/>
          <a:p>
            <a:endParaRPr lang="tr-TR"/>
          </a:p>
        </p:txBody>
      </p:sp>
      <p:sp>
        <p:nvSpPr>
          <p:cNvPr id="10" name="Freeform 10"/>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14"/>
            <a:stretch>
              <a:fillRect/>
            </a:stretch>
          </a:blipFill>
        </p:spPr>
        <p:txBody>
          <a:bodyPr/>
          <a:lstStyle/>
          <a:p>
            <a:endParaRPr lang="tr-TR"/>
          </a:p>
        </p:txBody>
      </p:sp>
      <p:sp>
        <p:nvSpPr>
          <p:cNvPr id="11" name="Freeform 11"/>
          <p:cNvSpPr/>
          <p:nvPr/>
        </p:nvSpPr>
        <p:spPr>
          <a:xfrm>
            <a:off x="2631938" y="2187788"/>
            <a:ext cx="2640769" cy="821939"/>
          </a:xfrm>
          <a:custGeom>
            <a:avLst/>
            <a:gdLst/>
            <a:ahLst/>
            <a:cxnLst/>
            <a:rect l="l" t="t" r="r" b="b"/>
            <a:pathLst>
              <a:path w="2640769" h="821939">
                <a:moveTo>
                  <a:pt x="0" y="0"/>
                </a:moveTo>
                <a:lnTo>
                  <a:pt x="2640769" y="0"/>
                </a:lnTo>
                <a:lnTo>
                  <a:pt x="2640769" y="821939"/>
                </a:lnTo>
                <a:lnTo>
                  <a:pt x="0" y="821939"/>
                </a:lnTo>
                <a:lnTo>
                  <a:pt x="0" y="0"/>
                </a:lnTo>
                <a:close/>
              </a:path>
            </a:pathLst>
          </a:custGeom>
          <a:blipFill>
            <a:blip r:embed="rId15"/>
            <a:stretch>
              <a:fillRect/>
            </a:stretch>
          </a:blipFill>
        </p:spPr>
        <p:txBody>
          <a:bodyPr/>
          <a:lstStyle/>
          <a:p>
            <a:endParaRPr lang="tr-TR"/>
          </a:p>
        </p:txBody>
      </p:sp>
      <p:sp>
        <p:nvSpPr>
          <p:cNvPr id="12" name="TextBox 12"/>
          <p:cNvSpPr txBox="1"/>
          <p:nvPr/>
        </p:nvSpPr>
        <p:spPr>
          <a:xfrm>
            <a:off x="2348955" y="802294"/>
            <a:ext cx="10497522" cy="2564528"/>
          </a:xfrm>
          <a:prstGeom prst="rect">
            <a:avLst/>
          </a:prstGeom>
        </p:spPr>
        <p:txBody>
          <a:bodyPr lIns="0" tIns="0" rIns="0" bIns="0" rtlCol="0" anchor="t">
            <a:spAutoFit/>
          </a:bodyPr>
          <a:lstStyle/>
          <a:p>
            <a:pPr algn="l">
              <a:lnSpc>
                <a:spcPts val="10205"/>
              </a:lnSpc>
            </a:pPr>
            <a:r>
              <a:rPr lang="en-US" sz="6260">
                <a:solidFill>
                  <a:srgbClr val="212B63"/>
                </a:solidFill>
                <a:latin typeface="Paytone One"/>
                <a:ea typeface="Paytone One"/>
                <a:cs typeface="Paytone One"/>
                <a:sym typeface="Paytone One"/>
              </a:rPr>
              <a:t>IFLA RSCVD </a:t>
            </a:r>
          </a:p>
          <a:p>
            <a:pPr algn="l">
              <a:lnSpc>
                <a:spcPts val="10694"/>
              </a:lnSpc>
            </a:pPr>
            <a:endParaRPr lang="en-US" sz="6260">
              <a:solidFill>
                <a:srgbClr val="212B63"/>
              </a:solidFill>
              <a:latin typeface="Paytone One"/>
              <a:ea typeface="Paytone One"/>
              <a:cs typeface="Paytone One"/>
              <a:sym typeface="Paytone One"/>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F7C8E"/>
        </a:solidFill>
        <a:effectLst/>
      </p:bgPr>
    </p:bg>
    <p:spTree>
      <p:nvGrpSpPr>
        <p:cNvPr id="1" name=""/>
        <p:cNvGrpSpPr/>
        <p:nvPr/>
      </p:nvGrpSpPr>
      <p:grpSpPr>
        <a:xfrm>
          <a:off x="0" y="0"/>
          <a:ext cx="0" cy="0"/>
          <a:chOff x="0" y="0"/>
          <a:chExt cx="0" cy="0"/>
        </a:xfrm>
      </p:grpSpPr>
      <p:sp>
        <p:nvSpPr>
          <p:cNvPr id="2" name="Freeform 2"/>
          <p:cNvSpPr/>
          <p:nvPr/>
        </p:nvSpPr>
        <p:spPr>
          <a:xfrm rot="9189923">
            <a:off x="-2130096" y="-2021022"/>
            <a:ext cx="4535688" cy="4313027"/>
          </a:xfrm>
          <a:custGeom>
            <a:avLst/>
            <a:gdLst/>
            <a:ahLst/>
            <a:cxnLst/>
            <a:rect l="l" t="t" r="r" b="b"/>
            <a:pathLst>
              <a:path w="4535688" h="4313027">
                <a:moveTo>
                  <a:pt x="0" y="0"/>
                </a:moveTo>
                <a:lnTo>
                  <a:pt x="4535688" y="0"/>
                </a:lnTo>
                <a:lnTo>
                  <a:pt x="4535688" y="4313027"/>
                </a:lnTo>
                <a:lnTo>
                  <a:pt x="0" y="431302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tr-TR"/>
          </a:p>
        </p:txBody>
      </p:sp>
      <p:sp>
        <p:nvSpPr>
          <p:cNvPr id="3" name="Freeform 3"/>
          <p:cNvSpPr/>
          <p:nvPr/>
        </p:nvSpPr>
        <p:spPr>
          <a:xfrm>
            <a:off x="-661851" y="-215806"/>
            <a:ext cx="3175006" cy="1737594"/>
          </a:xfrm>
          <a:custGeom>
            <a:avLst/>
            <a:gdLst/>
            <a:ahLst/>
            <a:cxnLst/>
            <a:rect l="l" t="t" r="r" b="b"/>
            <a:pathLst>
              <a:path w="3175006" h="1737594">
                <a:moveTo>
                  <a:pt x="0" y="0"/>
                </a:moveTo>
                <a:lnTo>
                  <a:pt x="3175007" y="0"/>
                </a:lnTo>
                <a:lnTo>
                  <a:pt x="3175007" y="1737594"/>
                </a:lnTo>
                <a:lnTo>
                  <a:pt x="0" y="173759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4" name="Freeform 4"/>
          <p:cNvSpPr/>
          <p:nvPr/>
        </p:nvSpPr>
        <p:spPr>
          <a:xfrm rot="8298087">
            <a:off x="-1006075" y="7540048"/>
            <a:ext cx="3174445" cy="4114800"/>
          </a:xfrm>
          <a:custGeom>
            <a:avLst/>
            <a:gdLst/>
            <a:ahLst/>
            <a:cxnLst/>
            <a:rect l="l" t="t" r="r" b="b"/>
            <a:pathLst>
              <a:path w="3174445" h="4114800">
                <a:moveTo>
                  <a:pt x="0" y="0"/>
                </a:moveTo>
                <a:lnTo>
                  <a:pt x="3174445" y="0"/>
                </a:lnTo>
                <a:lnTo>
                  <a:pt x="3174445"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tr-TR"/>
          </a:p>
        </p:txBody>
      </p:sp>
      <p:sp>
        <p:nvSpPr>
          <p:cNvPr id="5" name="Freeform 5"/>
          <p:cNvSpPr/>
          <p:nvPr/>
        </p:nvSpPr>
        <p:spPr>
          <a:xfrm>
            <a:off x="137748" y="3516460"/>
            <a:ext cx="2203463" cy="2021677"/>
          </a:xfrm>
          <a:custGeom>
            <a:avLst/>
            <a:gdLst/>
            <a:ahLst/>
            <a:cxnLst/>
            <a:rect l="l" t="t" r="r" b="b"/>
            <a:pathLst>
              <a:path w="2203463" h="2021677">
                <a:moveTo>
                  <a:pt x="0" y="0"/>
                </a:moveTo>
                <a:lnTo>
                  <a:pt x="2203462" y="0"/>
                </a:lnTo>
                <a:lnTo>
                  <a:pt x="2203462" y="2021677"/>
                </a:lnTo>
                <a:lnTo>
                  <a:pt x="0" y="2021677"/>
                </a:lnTo>
                <a:lnTo>
                  <a:pt x="0" y="0"/>
                </a:lnTo>
                <a:close/>
              </a:path>
            </a:pathLst>
          </a:custGeom>
          <a:blipFill>
            <a:blip r:embed="rId9"/>
            <a:stretch>
              <a:fillRect/>
            </a:stretch>
          </a:blipFill>
        </p:spPr>
        <p:txBody>
          <a:bodyPr/>
          <a:lstStyle/>
          <a:p>
            <a:endParaRPr lang="tr-TR"/>
          </a:p>
        </p:txBody>
      </p:sp>
      <p:sp>
        <p:nvSpPr>
          <p:cNvPr id="6" name="Freeform 6"/>
          <p:cNvSpPr/>
          <p:nvPr/>
        </p:nvSpPr>
        <p:spPr>
          <a:xfrm>
            <a:off x="5315349" y="1521788"/>
            <a:ext cx="8553855" cy="8553855"/>
          </a:xfrm>
          <a:custGeom>
            <a:avLst/>
            <a:gdLst/>
            <a:ahLst/>
            <a:cxnLst/>
            <a:rect l="l" t="t" r="r" b="b"/>
            <a:pathLst>
              <a:path w="8553855" h="8553855">
                <a:moveTo>
                  <a:pt x="0" y="0"/>
                </a:moveTo>
                <a:lnTo>
                  <a:pt x="8553856" y="0"/>
                </a:lnTo>
                <a:lnTo>
                  <a:pt x="8553856" y="8553855"/>
                </a:lnTo>
                <a:lnTo>
                  <a:pt x="0" y="8553855"/>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tr-TR"/>
          </a:p>
        </p:txBody>
      </p:sp>
      <p:sp>
        <p:nvSpPr>
          <p:cNvPr id="7" name="Freeform 7"/>
          <p:cNvSpPr/>
          <p:nvPr/>
        </p:nvSpPr>
        <p:spPr>
          <a:xfrm>
            <a:off x="-106046" y="9049473"/>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12"/>
            <a:stretch>
              <a:fillRect/>
            </a:stretch>
          </a:blipFill>
        </p:spPr>
        <p:txBody>
          <a:bodyPr/>
          <a:lstStyle/>
          <a:p>
            <a:endParaRPr lang="tr-TR"/>
          </a:p>
        </p:txBody>
      </p:sp>
      <p:sp>
        <p:nvSpPr>
          <p:cNvPr id="8" name="Freeform 8"/>
          <p:cNvSpPr/>
          <p:nvPr/>
        </p:nvSpPr>
        <p:spPr>
          <a:xfrm>
            <a:off x="15081321" y="9251934"/>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13"/>
            <a:stretch>
              <a:fillRect/>
            </a:stretch>
          </a:blipFill>
        </p:spPr>
        <p:txBody>
          <a:bodyPr/>
          <a:lstStyle/>
          <a:p>
            <a:endParaRPr lang="tr-TR"/>
          </a:p>
        </p:txBody>
      </p:sp>
      <p:sp>
        <p:nvSpPr>
          <p:cNvPr id="9" name="Freeform 9"/>
          <p:cNvSpPr/>
          <p:nvPr/>
        </p:nvSpPr>
        <p:spPr>
          <a:xfrm rot="-3483565">
            <a:off x="9624471" y="695023"/>
            <a:ext cx="980422" cy="2580059"/>
          </a:xfrm>
          <a:custGeom>
            <a:avLst/>
            <a:gdLst/>
            <a:ahLst/>
            <a:cxnLst/>
            <a:rect l="l" t="t" r="r" b="b"/>
            <a:pathLst>
              <a:path w="980422" h="2580059">
                <a:moveTo>
                  <a:pt x="0" y="0"/>
                </a:moveTo>
                <a:lnTo>
                  <a:pt x="980423" y="0"/>
                </a:lnTo>
                <a:lnTo>
                  <a:pt x="980423" y="2580058"/>
                </a:lnTo>
                <a:lnTo>
                  <a:pt x="0" y="2580058"/>
                </a:lnTo>
                <a:lnTo>
                  <a:pt x="0" y="0"/>
                </a:lnTo>
                <a:close/>
              </a:path>
            </a:pathLst>
          </a:custGeom>
          <a:blipFill>
            <a:blip r:embed="rId14">
              <a:extLst>
                <a:ext uri="{96DAC541-7B7A-43D3-8B79-37D633B846F1}">
                  <asvg:svgBlip xmlns:asvg="http://schemas.microsoft.com/office/drawing/2016/SVG/main" r:embed="rId15"/>
                </a:ext>
              </a:extLst>
            </a:blip>
            <a:stretch>
              <a:fillRect/>
            </a:stretch>
          </a:blipFill>
        </p:spPr>
        <p:txBody>
          <a:bodyPr/>
          <a:lstStyle/>
          <a:p>
            <a:endParaRPr lang="tr-TR"/>
          </a:p>
        </p:txBody>
      </p:sp>
      <p:sp>
        <p:nvSpPr>
          <p:cNvPr id="10" name="TextBox 10"/>
          <p:cNvSpPr txBox="1"/>
          <p:nvPr/>
        </p:nvSpPr>
        <p:spPr>
          <a:xfrm>
            <a:off x="5846034" y="3574482"/>
            <a:ext cx="7492485" cy="3755517"/>
          </a:xfrm>
          <a:prstGeom prst="rect">
            <a:avLst/>
          </a:prstGeom>
        </p:spPr>
        <p:txBody>
          <a:bodyPr lIns="0" tIns="0" rIns="0" bIns="0" rtlCol="0" anchor="t">
            <a:spAutoFit/>
          </a:bodyPr>
          <a:lstStyle/>
          <a:p>
            <a:pPr algn="l">
              <a:lnSpc>
                <a:spcPts val="5003"/>
              </a:lnSpc>
            </a:pPr>
            <a:r>
              <a:rPr lang="en-US" sz="2943" spc="14">
                <a:solidFill>
                  <a:srgbClr val="000000"/>
                </a:solidFill>
                <a:latin typeface="Poppins"/>
                <a:ea typeface="Poppins"/>
                <a:cs typeface="Poppins"/>
                <a:sym typeface="Poppins"/>
              </a:rPr>
              <a:t>TALARIA, IFLA RSCVD’in bir yazılım ürünüdür. Bu platform üzerinden kütüphaneler arası kaynak paylaşımı daha esnek, etkin ve hızlı bir şekilde gerçekleşmektedir.</a:t>
            </a:r>
          </a:p>
          <a:p>
            <a:pPr algn="l">
              <a:lnSpc>
                <a:spcPts val="5003"/>
              </a:lnSpc>
            </a:pPr>
            <a:endParaRPr lang="en-US" sz="2943" spc="14">
              <a:solidFill>
                <a:srgbClr val="000000"/>
              </a:solidFill>
              <a:latin typeface="Poppins"/>
              <a:ea typeface="Poppins"/>
              <a:cs typeface="Poppins"/>
              <a:sym typeface="Poppins"/>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8BBD9"/>
        </a:solidFill>
        <a:effectLst/>
      </p:bgPr>
    </p:bg>
    <p:spTree>
      <p:nvGrpSpPr>
        <p:cNvPr id="1" name=""/>
        <p:cNvGrpSpPr/>
        <p:nvPr/>
      </p:nvGrpSpPr>
      <p:grpSpPr>
        <a:xfrm>
          <a:off x="0" y="0"/>
          <a:ext cx="0" cy="0"/>
          <a:chOff x="0" y="0"/>
          <a:chExt cx="0" cy="0"/>
        </a:xfrm>
      </p:grpSpPr>
      <p:sp>
        <p:nvSpPr>
          <p:cNvPr id="2" name="Freeform 2"/>
          <p:cNvSpPr/>
          <p:nvPr/>
        </p:nvSpPr>
        <p:spPr>
          <a:xfrm>
            <a:off x="0" y="8840312"/>
            <a:ext cx="3011633" cy="1446688"/>
          </a:xfrm>
          <a:custGeom>
            <a:avLst/>
            <a:gdLst/>
            <a:ahLst/>
            <a:cxnLst/>
            <a:rect l="l" t="t" r="r" b="b"/>
            <a:pathLst>
              <a:path w="3011633" h="1446688">
                <a:moveTo>
                  <a:pt x="0" y="0"/>
                </a:moveTo>
                <a:lnTo>
                  <a:pt x="3011633" y="0"/>
                </a:lnTo>
                <a:lnTo>
                  <a:pt x="3011633" y="1446688"/>
                </a:lnTo>
                <a:lnTo>
                  <a:pt x="0" y="144668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tr-TR"/>
          </a:p>
        </p:txBody>
      </p:sp>
      <p:sp>
        <p:nvSpPr>
          <p:cNvPr id="3" name="Freeform 3"/>
          <p:cNvSpPr/>
          <p:nvPr/>
        </p:nvSpPr>
        <p:spPr>
          <a:xfrm>
            <a:off x="9371032" y="3946932"/>
            <a:ext cx="4185334" cy="4612014"/>
          </a:xfrm>
          <a:custGeom>
            <a:avLst/>
            <a:gdLst/>
            <a:ahLst/>
            <a:cxnLst/>
            <a:rect l="l" t="t" r="r" b="b"/>
            <a:pathLst>
              <a:path w="4185334" h="4612014">
                <a:moveTo>
                  <a:pt x="0" y="0"/>
                </a:moveTo>
                <a:lnTo>
                  <a:pt x="4185335" y="0"/>
                </a:lnTo>
                <a:lnTo>
                  <a:pt x="4185335" y="4612014"/>
                </a:lnTo>
                <a:lnTo>
                  <a:pt x="0" y="461201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4" name="Freeform 4"/>
          <p:cNvSpPr/>
          <p:nvPr/>
        </p:nvSpPr>
        <p:spPr>
          <a:xfrm rot="-6001753">
            <a:off x="15635935" y="7200900"/>
            <a:ext cx="3174445" cy="4114800"/>
          </a:xfrm>
          <a:custGeom>
            <a:avLst/>
            <a:gdLst/>
            <a:ahLst/>
            <a:cxnLst/>
            <a:rect l="l" t="t" r="r" b="b"/>
            <a:pathLst>
              <a:path w="3174445" h="4114800">
                <a:moveTo>
                  <a:pt x="0" y="0"/>
                </a:moveTo>
                <a:lnTo>
                  <a:pt x="3174445" y="0"/>
                </a:lnTo>
                <a:lnTo>
                  <a:pt x="3174445"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tr-TR"/>
          </a:p>
        </p:txBody>
      </p:sp>
      <p:sp>
        <p:nvSpPr>
          <p:cNvPr id="5" name="Freeform 5"/>
          <p:cNvSpPr/>
          <p:nvPr/>
        </p:nvSpPr>
        <p:spPr>
          <a:xfrm rot="950494">
            <a:off x="13313448" y="756946"/>
            <a:ext cx="4489577" cy="2519775"/>
          </a:xfrm>
          <a:custGeom>
            <a:avLst/>
            <a:gdLst/>
            <a:ahLst/>
            <a:cxnLst/>
            <a:rect l="l" t="t" r="r" b="b"/>
            <a:pathLst>
              <a:path w="4489577" h="2519775">
                <a:moveTo>
                  <a:pt x="0" y="0"/>
                </a:moveTo>
                <a:lnTo>
                  <a:pt x="4489578" y="0"/>
                </a:lnTo>
                <a:lnTo>
                  <a:pt x="4489578" y="2519775"/>
                </a:lnTo>
                <a:lnTo>
                  <a:pt x="0" y="2519775"/>
                </a:lnTo>
                <a:lnTo>
                  <a:pt x="0" y="0"/>
                </a:lnTo>
                <a:close/>
              </a:path>
            </a:pathLst>
          </a:custGeom>
          <a:blipFill>
            <a:blip r:embed="rId9"/>
            <a:stretch>
              <a:fillRect/>
            </a:stretch>
          </a:blipFill>
        </p:spPr>
        <p:txBody>
          <a:bodyPr/>
          <a:lstStyle/>
          <a:p>
            <a:endParaRPr lang="tr-TR"/>
          </a:p>
        </p:txBody>
      </p:sp>
      <p:sp>
        <p:nvSpPr>
          <p:cNvPr id="6" name="Freeform 6"/>
          <p:cNvSpPr/>
          <p:nvPr/>
        </p:nvSpPr>
        <p:spPr>
          <a:xfrm>
            <a:off x="393919" y="3946932"/>
            <a:ext cx="4185334" cy="4612014"/>
          </a:xfrm>
          <a:custGeom>
            <a:avLst/>
            <a:gdLst/>
            <a:ahLst/>
            <a:cxnLst/>
            <a:rect l="l" t="t" r="r" b="b"/>
            <a:pathLst>
              <a:path w="4185334" h="4612014">
                <a:moveTo>
                  <a:pt x="0" y="0"/>
                </a:moveTo>
                <a:lnTo>
                  <a:pt x="4185334" y="0"/>
                </a:lnTo>
                <a:lnTo>
                  <a:pt x="4185334" y="4612014"/>
                </a:lnTo>
                <a:lnTo>
                  <a:pt x="0" y="461201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7" name="TextBox 7"/>
          <p:cNvSpPr txBox="1"/>
          <p:nvPr/>
        </p:nvSpPr>
        <p:spPr>
          <a:xfrm>
            <a:off x="2266313" y="1256428"/>
            <a:ext cx="13590091" cy="1368424"/>
          </a:xfrm>
          <a:prstGeom prst="rect">
            <a:avLst/>
          </a:prstGeom>
        </p:spPr>
        <p:txBody>
          <a:bodyPr lIns="0" tIns="0" rIns="0" bIns="0" rtlCol="0" anchor="t">
            <a:spAutoFit/>
          </a:bodyPr>
          <a:lstStyle/>
          <a:p>
            <a:pPr algn="l">
              <a:lnSpc>
                <a:spcPts val="11200"/>
              </a:lnSpc>
              <a:spcBef>
                <a:spcPct val="0"/>
              </a:spcBef>
            </a:pPr>
            <a:r>
              <a:rPr lang="en-US" sz="8000">
                <a:solidFill>
                  <a:srgbClr val="FFFFFF"/>
                </a:solidFill>
                <a:latin typeface="Paytone One"/>
                <a:ea typeface="Paytone One"/>
                <a:cs typeface="Paytone One"/>
                <a:sym typeface="Paytone One"/>
              </a:rPr>
              <a:t>IFLA RSCVD-TALARIA</a:t>
            </a:r>
          </a:p>
        </p:txBody>
      </p:sp>
      <p:sp>
        <p:nvSpPr>
          <p:cNvPr id="8" name="TextBox 8"/>
          <p:cNvSpPr txBox="1"/>
          <p:nvPr/>
        </p:nvSpPr>
        <p:spPr>
          <a:xfrm>
            <a:off x="541387" y="5126742"/>
            <a:ext cx="3867912" cy="1274615"/>
          </a:xfrm>
          <a:prstGeom prst="rect">
            <a:avLst/>
          </a:prstGeom>
        </p:spPr>
        <p:txBody>
          <a:bodyPr lIns="0" tIns="0" rIns="0" bIns="0" rtlCol="0" anchor="t">
            <a:spAutoFit/>
          </a:bodyPr>
          <a:lstStyle/>
          <a:p>
            <a:pPr algn="l">
              <a:lnSpc>
                <a:spcPts val="3664"/>
              </a:lnSpc>
            </a:pPr>
            <a:r>
              <a:rPr lang="en-US" sz="2617">
                <a:solidFill>
                  <a:srgbClr val="000000"/>
                </a:solidFill>
                <a:latin typeface="Poppins"/>
                <a:ea typeface="Poppins"/>
                <a:cs typeface="Poppins"/>
                <a:sym typeface="Poppins"/>
              </a:rPr>
              <a:t>•Gönüllülük esasına dayanır.</a:t>
            </a:r>
          </a:p>
          <a:p>
            <a:pPr algn="l">
              <a:lnSpc>
                <a:spcPts val="2824"/>
              </a:lnSpc>
              <a:spcBef>
                <a:spcPct val="0"/>
              </a:spcBef>
            </a:pPr>
            <a:endParaRPr lang="en-US" sz="2617">
              <a:solidFill>
                <a:srgbClr val="000000"/>
              </a:solidFill>
              <a:latin typeface="Poppins"/>
              <a:ea typeface="Poppins"/>
              <a:cs typeface="Poppins"/>
              <a:sym typeface="Poppins"/>
            </a:endParaRPr>
          </a:p>
        </p:txBody>
      </p:sp>
      <p:sp>
        <p:nvSpPr>
          <p:cNvPr id="9" name="Freeform 9"/>
          <p:cNvSpPr/>
          <p:nvPr/>
        </p:nvSpPr>
        <p:spPr>
          <a:xfrm>
            <a:off x="4876024" y="3946932"/>
            <a:ext cx="4185334" cy="4612014"/>
          </a:xfrm>
          <a:custGeom>
            <a:avLst/>
            <a:gdLst/>
            <a:ahLst/>
            <a:cxnLst/>
            <a:rect l="l" t="t" r="r" b="b"/>
            <a:pathLst>
              <a:path w="4185334" h="4612014">
                <a:moveTo>
                  <a:pt x="0" y="0"/>
                </a:moveTo>
                <a:lnTo>
                  <a:pt x="4185335" y="0"/>
                </a:lnTo>
                <a:lnTo>
                  <a:pt x="4185335" y="4612014"/>
                </a:lnTo>
                <a:lnTo>
                  <a:pt x="0" y="461201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10" name="TextBox 10"/>
          <p:cNvSpPr txBox="1"/>
          <p:nvPr/>
        </p:nvSpPr>
        <p:spPr>
          <a:xfrm>
            <a:off x="9764582" y="5067300"/>
            <a:ext cx="3398234" cy="1694124"/>
          </a:xfrm>
          <a:prstGeom prst="rect">
            <a:avLst/>
          </a:prstGeom>
        </p:spPr>
        <p:txBody>
          <a:bodyPr lIns="0" tIns="0" rIns="0" bIns="0" rtlCol="0" anchor="t">
            <a:spAutoFit/>
          </a:bodyPr>
          <a:lstStyle/>
          <a:p>
            <a:pPr algn="l">
              <a:lnSpc>
                <a:spcPts val="3506"/>
              </a:lnSpc>
            </a:pPr>
            <a:r>
              <a:rPr lang="en-US" sz="2504">
                <a:solidFill>
                  <a:srgbClr val="000000"/>
                </a:solidFill>
                <a:latin typeface="Poppins"/>
                <a:ea typeface="Poppins"/>
                <a:cs typeface="Poppins"/>
                <a:sym typeface="Poppins"/>
              </a:rPr>
              <a:t>•Bilgiye açık, hızlı ve ücretsiz bir şekilde erişmeyi amaçlar.</a:t>
            </a:r>
          </a:p>
          <a:p>
            <a:pPr algn="l">
              <a:lnSpc>
                <a:spcPts val="2923"/>
              </a:lnSpc>
              <a:spcBef>
                <a:spcPct val="0"/>
              </a:spcBef>
            </a:pPr>
            <a:endParaRPr lang="en-US" sz="2504">
              <a:solidFill>
                <a:srgbClr val="000000"/>
              </a:solidFill>
              <a:latin typeface="Poppins"/>
              <a:ea typeface="Poppins"/>
              <a:cs typeface="Poppins"/>
              <a:sym typeface="Poppins"/>
            </a:endParaRPr>
          </a:p>
        </p:txBody>
      </p:sp>
      <p:sp>
        <p:nvSpPr>
          <p:cNvPr id="11" name="Freeform 11"/>
          <p:cNvSpPr/>
          <p:nvPr/>
        </p:nvSpPr>
        <p:spPr>
          <a:xfrm>
            <a:off x="0" y="6930580"/>
            <a:ext cx="4532627" cy="4114800"/>
          </a:xfrm>
          <a:custGeom>
            <a:avLst/>
            <a:gdLst/>
            <a:ahLst/>
            <a:cxnLst/>
            <a:rect l="l" t="t" r="r" b="b"/>
            <a:pathLst>
              <a:path w="4532627" h="4114800">
                <a:moveTo>
                  <a:pt x="0" y="0"/>
                </a:moveTo>
                <a:lnTo>
                  <a:pt x="4532627" y="0"/>
                </a:lnTo>
                <a:lnTo>
                  <a:pt x="4532627" y="4114800"/>
                </a:lnTo>
                <a:lnTo>
                  <a:pt x="0" y="4114800"/>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tr-TR"/>
          </a:p>
        </p:txBody>
      </p:sp>
      <p:sp>
        <p:nvSpPr>
          <p:cNvPr id="12" name="Freeform 12"/>
          <p:cNvSpPr/>
          <p:nvPr/>
        </p:nvSpPr>
        <p:spPr>
          <a:xfrm>
            <a:off x="144236" y="8987980"/>
            <a:ext cx="1768929" cy="1124179"/>
          </a:xfrm>
          <a:custGeom>
            <a:avLst/>
            <a:gdLst/>
            <a:ahLst/>
            <a:cxnLst/>
            <a:rect l="l" t="t" r="r" b="b"/>
            <a:pathLst>
              <a:path w="1768929" h="1124179">
                <a:moveTo>
                  <a:pt x="0" y="0"/>
                </a:moveTo>
                <a:lnTo>
                  <a:pt x="1768928" y="0"/>
                </a:lnTo>
                <a:lnTo>
                  <a:pt x="1768928" y="1124179"/>
                </a:lnTo>
                <a:lnTo>
                  <a:pt x="0" y="1124179"/>
                </a:lnTo>
                <a:lnTo>
                  <a:pt x="0" y="0"/>
                </a:lnTo>
                <a:close/>
              </a:path>
            </a:pathLst>
          </a:custGeom>
          <a:blipFill>
            <a:blip r:embed="rId12"/>
            <a:stretch>
              <a:fillRect/>
            </a:stretch>
          </a:blipFill>
        </p:spPr>
        <p:txBody>
          <a:bodyPr/>
          <a:lstStyle/>
          <a:p>
            <a:endParaRPr lang="tr-TR"/>
          </a:p>
        </p:txBody>
      </p:sp>
      <p:sp>
        <p:nvSpPr>
          <p:cNvPr id="13" name="Freeform 13"/>
          <p:cNvSpPr/>
          <p:nvPr/>
        </p:nvSpPr>
        <p:spPr>
          <a:xfrm>
            <a:off x="14833523" y="9078777"/>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13"/>
            <a:stretch>
              <a:fillRect/>
            </a:stretch>
          </a:blipFill>
        </p:spPr>
        <p:txBody>
          <a:bodyPr/>
          <a:lstStyle/>
          <a:p>
            <a:endParaRPr lang="tr-TR"/>
          </a:p>
        </p:txBody>
      </p:sp>
      <p:sp>
        <p:nvSpPr>
          <p:cNvPr id="14" name="Freeform 14"/>
          <p:cNvSpPr/>
          <p:nvPr/>
        </p:nvSpPr>
        <p:spPr>
          <a:xfrm>
            <a:off x="13763737" y="3946932"/>
            <a:ext cx="4185334" cy="4612014"/>
          </a:xfrm>
          <a:custGeom>
            <a:avLst/>
            <a:gdLst/>
            <a:ahLst/>
            <a:cxnLst/>
            <a:rect l="l" t="t" r="r" b="b"/>
            <a:pathLst>
              <a:path w="4185334" h="4612014">
                <a:moveTo>
                  <a:pt x="0" y="0"/>
                </a:moveTo>
                <a:lnTo>
                  <a:pt x="4185335" y="0"/>
                </a:lnTo>
                <a:lnTo>
                  <a:pt x="4185335" y="4612014"/>
                </a:lnTo>
                <a:lnTo>
                  <a:pt x="0" y="461201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15" name="TextBox 15"/>
          <p:cNvSpPr txBox="1"/>
          <p:nvPr/>
        </p:nvSpPr>
        <p:spPr>
          <a:xfrm>
            <a:off x="5034736" y="5029631"/>
            <a:ext cx="3867912" cy="1371726"/>
          </a:xfrm>
          <a:prstGeom prst="rect">
            <a:avLst/>
          </a:prstGeom>
        </p:spPr>
        <p:txBody>
          <a:bodyPr lIns="0" tIns="0" rIns="0" bIns="0" rtlCol="0" anchor="t">
            <a:spAutoFit/>
          </a:bodyPr>
          <a:lstStyle/>
          <a:p>
            <a:pPr algn="l">
              <a:lnSpc>
                <a:spcPts val="3664"/>
              </a:lnSpc>
              <a:spcBef>
                <a:spcPct val="0"/>
              </a:spcBef>
            </a:pPr>
            <a:r>
              <a:rPr lang="en-US" sz="2617">
                <a:solidFill>
                  <a:srgbClr val="000000"/>
                </a:solidFill>
                <a:latin typeface="Poppins"/>
                <a:ea typeface="Poppins"/>
                <a:cs typeface="Poppins"/>
                <a:sym typeface="Poppins"/>
              </a:rPr>
              <a:t>•Ulusal ve Uluslarası yayın sağlamada işbirliği </a:t>
            </a:r>
          </a:p>
        </p:txBody>
      </p:sp>
      <p:sp>
        <p:nvSpPr>
          <p:cNvPr id="16" name="TextBox 16"/>
          <p:cNvSpPr txBox="1"/>
          <p:nvPr/>
        </p:nvSpPr>
        <p:spPr>
          <a:xfrm>
            <a:off x="13851642" y="5262767"/>
            <a:ext cx="3965023" cy="1498657"/>
          </a:xfrm>
          <a:prstGeom prst="rect">
            <a:avLst/>
          </a:prstGeom>
        </p:spPr>
        <p:txBody>
          <a:bodyPr lIns="0" tIns="0" rIns="0" bIns="0" rtlCol="0" anchor="t">
            <a:spAutoFit/>
          </a:bodyPr>
          <a:lstStyle/>
          <a:p>
            <a:pPr algn="l">
              <a:lnSpc>
                <a:spcPts val="3905"/>
              </a:lnSpc>
              <a:spcBef>
                <a:spcPct val="0"/>
              </a:spcBef>
            </a:pPr>
            <a:r>
              <a:rPr lang="en-US" sz="2789">
                <a:solidFill>
                  <a:srgbClr val="000000"/>
                </a:solidFill>
                <a:latin typeface="Poppins"/>
                <a:ea typeface="Poppins"/>
                <a:cs typeface="Poppins"/>
                <a:sym typeface="Poppins"/>
              </a:rPr>
              <a:t>•200'den fazla kurum ve yüzlerce gönüllüyü bünyesinde barındırır.</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EEDAA"/>
        </a:solidFill>
        <a:effectLst/>
      </p:bgPr>
    </p:bg>
    <p:spTree>
      <p:nvGrpSpPr>
        <p:cNvPr id="1" name=""/>
        <p:cNvGrpSpPr/>
        <p:nvPr/>
      </p:nvGrpSpPr>
      <p:grpSpPr>
        <a:xfrm>
          <a:off x="0" y="0"/>
          <a:ext cx="0" cy="0"/>
          <a:chOff x="0" y="0"/>
          <a:chExt cx="0" cy="0"/>
        </a:xfrm>
      </p:grpSpPr>
      <p:sp>
        <p:nvSpPr>
          <p:cNvPr id="2" name="Freeform 2"/>
          <p:cNvSpPr/>
          <p:nvPr/>
        </p:nvSpPr>
        <p:spPr>
          <a:xfrm>
            <a:off x="0" y="8840312"/>
            <a:ext cx="3011633" cy="1446688"/>
          </a:xfrm>
          <a:custGeom>
            <a:avLst/>
            <a:gdLst/>
            <a:ahLst/>
            <a:cxnLst/>
            <a:rect l="l" t="t" r="r" b="b"/>
            <a:pathLst>
              <a:path w="3011633" h="1446688">
                <a:moveTo>
                  <a:pt x="0" y="0"/>
                </a:moveTo>
                <a:lnTo>
                  <a:pt x="3011633" y="0"/>
                </a:lnTo>
                <a:lnTo>
                  <a:pt x="3011633" y="1446688"/>
                </a:lnTo>
                <a:lnTo>
                  <a:pt x="0" y="144668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tr-TR"/>
          </a:p>
        </p:txBody>
      </p:sp>
      <p:sp>
        <p:nvSpPr>
          <p:cNvPr id="3" name="Freeform 3"/>
          <p:cNvSpPr/>
          <p:nvPr/>
        </p:nvSpPr>
        <p:spPr>
          <a:xfrm rot="-6001753">
            <a:off x="15635935" y="7200900"/>
            <a:ext cx="3174445" cy="4114800"/>
          </a:xfrm>
          <a:custGeom>
            <a:avLst/>
            <a:gdLst/>
            <a:ahLst/>
            <a:cxnLst/>
            <a:rect l="l" t="t" r="r" b="b"/>
            <a:pathLst>
              <a:path w="3174445" h="4114800">
                <a:moveTo>
                  <a:pt x="0" y="0"/>
                </a:moveTo>
                <a:lnTo>
                  <a:pt x="3174445" y="0"/>
                </a:lnTo>
                <a:lnTo>
                  <a:pt x="3174445"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4" name="Freeform 4"/>
          <p:cNvSpPr/>
          <p:nvPr/>
        </p:nvSpPr>
        <p:spPr>
          <a:xfrm rot="950494">
            <a:off x="13313448" y="756946"/>
            <a:ext cx="4489577" cy="2519775"/>
          </a:xfrm>
          <a:custGeom>
            <a:avLst/>
            <a:gdLst/>
            <a:ahLst/>
            <a:cxnLst/>
            <a:rect l="l" t="t" r="r" b="b"/>
            <a:pathLst>
              <a:path w="4489577" h="2519775">
                <a:moveTo>
                  <a:pt x="0" y="0"/>
                </a:moveTo>
                <a:lnTo>
                  <a:pt x="4489578" y="0"/>
                </a:lnTo>
                <a:lnTo>
                  <a:pt x="4489578" y="2519775"/>
                </a:lnTo>
                <a:lnTo>
                  <a:pt x="0" y="2519775"/>
                </a:lnTo>
                <a:lnTo>
                  <a:pt x="0" y="0"/>
                </a:lnTo>
                <a:close/>
              </a:path>
            </a:pathLst>
          </a:custGeom>
          <a:blipFill>
            <a:blip r:embed="rId7"/>
            <a:stretch>
              <a:fillRect/>
            </a:stretch>
          </a:blipFill>
        </p:spPr>
        <p:txBody>
          <a:bodyPr/>
          <a:lstStyle/>
          <a:p>
            <a:endParaRPr lang="tr-TR"/>
          </a:p>
        </p:txBody>
      </p:sp>
      <p:sp>
        <p:nvSpPr>
          <p:cNvPr id="5" name="Freeform 5"/>
          <p:cNvSpPr/>
          <p:nvPr/>
        </p:nvSpPr>
        <p:spPr>
          <a:xfrm>
            <a:off x="1028700" y="3132285"/>
            <a:ext cx="4426564" cy="4443226"/>
          </a:xfrm>
          <a:custGeom>
            <a:avLst/>
            <a:gdLst/>
            <a:ahLst/>
            <a:cxnLst/>
            <a:rect l="l" t="t" r="r" b="b"/>
            <a:pathLst>
              <a:path w="4426564" h="4443226">
                <a:moveTo>
                  <a:pt x="0" y="0"/>
                </a:moveTo>
                <a:lnTo>
                  <a:pt x="4426564" y="0"/>
                </a:lnTo>
                <a:lnTo>
                  <a:pt x="4426564" y="4443227"/>
                </a:lnTo>
                <a:lnTo>
                  <a:pt x="0" y="4443227"/>
                </a:lnTo>
                <a:lnTo>
                  <a:pt x="0" y="0"/>
                </a:lnTo>
                <a:close/>
              </a:path>
            </a:pathLst>
          </a:custGeom>
          <a:blipFill>
            <a:blip r:embed="rId8"/>
            <a:stretch>
              <a:fillRect/>
            </a:stretch>
          </a:blipFill>
        </p:spPr>
        <p:txBody>
          <a:bodyPr/>
          <a:lstStyle/>
          <a:p>
            <a:endParaRPr lang="tr-TR"/>
          </a:p>
        </p:txBody>
      </p:sp>
      <p:sp>
        <p:nvSpPr>
          <p:cNvPr id="6" name="Freeform 6"/>
          <p:cNvSpPr/>
          <p:nvPr/>
        </p:nvSpPr>
        <p:spPr>
          <a:xfrm>
            <a:off x="5076259" y="4787413"/>
            <a:ext cx="2987652" cy="2998898"/>
          </a:xfrm>
          <a:custGeom>
            <a:avLst/>
            <a:gdLst/>
            <a:ahLst/>
            <a:cxnLst/>
            <a:rect l="l" t="t" r="r" b="b"/>
            <a:pathLst>
              <a:path w="2987652" h="2998898">
                <a:moveTo>
                  <a:pt x="0" y="0"/>
                </a:moveTo>
                <a:lnTo>
                  <a:pt x="2987651" y="0"/>
                </a:lnTo>
                <a:lnTo>
                  <a:pt x="2987651" y="2998898"/>
                </a:lnTo>
                <a:lnTo>
                  <a:pt x="0" y="2998898"/>
                </a:lnTo>
                <a:lnTo>
                  <a:pt x="0" y="0"/>
                </a:lnTo>
                <a:close/>
              </a:path>
            </a:pathLst>
          </a:custGeom>
          <a:blipFill>
            <a:blip r:embed="rId8"/>
            <a:stretch>
              <a:fillRect/>
            </a:stretch>
          </a:blipFill>
        </p:spPr>
        <p:txBody>
          <a:bodyPr/>
          <a:lstStyle/>
          <a:p>
            <a:endParaRPr lang="tr-TR"/>
          </a:p>
        </p:txBody>
      </p:sp>
      <p:sp>
        <p:nvSpPr>
          <p:cNvPr id="7" name="Freeform 7"/>
          <p:cNvSpPr/>
          <p:nvPr/>
        </p:nvSpPr>
        <p:spPr>
          <a:xfrm>
            <a:off x="9837492" y="4132103"/>
            <a:ext cx="6900053" cy="5054289"/>
          </a:xfrm>
          <a:custGeom>
            <a:avLst/>
            <a:gdLst/>
            <a:ahLst/>
            <a:cxnLst/>
            <a:rect l="l" t="t" r="r" b="b"/>
            <a:pathLst>
              <a:path w="6900053" h="5054289">
                <a:moveTo>
                  <a:pt x="0" y="0"/>
                </a:moveTo>
                <a:lnTo>
                  <a:pt x="6900053" y="0"/>
                </a:lnTo>
                <a:lnTo>
                  <a:pt x="6900053" y="5054289"/>
                </a:lnTo>
                <a:lnTo>
                  <a:pt x="0" y="5054289"/>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tr-TR"/>
          </a:p>
        </p:txBody>
      </p:sp>
      <p:sp>
        <p:nvSpPr>
          <p:cNvPr id="8" name="TextBox 8"/>
          <p:cNvSpPr txBox="1"/>
          <p:nvPr/>
        </p:nvSpPr>
        <p:spPr>
          <a:xfrm>
            <a:off x="2266313" y="1256428"/>
            <a:ext cx="13590091" cy="1368424"/>
          </a:xfrm>
          <a:prstGeom prst="rect">
            <a:avLst/>
          </a:prstGeom>
        </p:spPr>
        <p:txBody>
          <a:bodyPr lIns="0" tIns="0" rIns="0" bIns="0" rtlCol="0" anchor="t">
            <a:spAutoFit/>
          </a:bodyPr>
          <a:lstStyle/>
          <a:p>
            <a:pPr algn="l">
              <a:lnSpc>
                <a:spcPts val="11200"/>
              </a:lnSpc>
              <a:spcBef>
                <a:spcPct val="0"/>
              </a:spcBef>
            </a:pPr>
            <a:r>
              <a:rPr lang="en-US" sz="8000">
                <a:solidFill>
                  <a:srgbClr val="4765B9"/>
                </a:solidFill>
                <a:latin typeface="Paytone One"/>
                <a:ea typeface="Paytone One"/>
                <a:cs typeface="Paytone One"/>
                <a:sym typeface="Paytone One"/>
              </a:rPr>
              <a:t>IFLA RSCVD-TALARIA</a:t>
            </a:r>
          </a:p>
        </p:txBody>
      </p:sp>
      <p:sp>
        <p:nvSpPr>
          <p:cNvPr id="9" name="TextBox 9"/>
          <p:cNvSpPr txBox="1"/>
          <p:nvPr/>
        </p:nvSpPr>
        <p:spPr>
          <a:xfrm>
            <a:off x="4664788" y="7766382"/>
            <a:ext cx="4222013" cy="1172734"/>
          </a:xfrm>
          <a:prstGeom prst="rect">
            <a:avLst/>
          </a:prstGeom>
        </p:spPr>
        <p:txBody>
          <a:bodyPr lIns="0" tIns="0" rIns="0" bIns="0" rtlCol="0" anchor="t">
            <a:spAutoFit/>
          </a:bodyPr>
          <a:lstStyle/>
          <a:p>
            <a:pPr algn="ctr">
              <a:lnSpc>
                <a:spcPts val="3086"/>
              </a:lnSpc>
              <a:spcBef>
                <a:spcPct val="0"/>
              </a:spcBef>
            </a:pPr>
            <a:r>
              <a:rPr lang="en-US" sz="2204" b="1">
                <a:solidFill>
                  <a:srgbClr val="4765B9"/>
                </a:solidFill>
                <a:latin typeface="Poppins Bold"/>
                <a:ea typeface="Poppins Bold"/>
                <a:cs typeface="Poppins Bold"/>
                <a:sym typeface="Poppins Bold"/>
              </a:rPr>
              <a:t>Türkiye genelinde  TALARIA kullanan Üniversite Kütüphaneleri</a:t>
            </a:r>
          </a:p>
        </p:txBody>
      </p:sp>
      <p:sp>
        <p:nvSpPr>
          <p:cNvPr id="10" name="TextBox 10"/>
          <p:cNvSpPr txBox="1"/>
          <p:nvPr/>
        </p:nvSpPr>
        <p:spPr>
          <a:xfrm>
            <a:off x="10425074" y="5332759"/>
            <a:ext cx="5724888" cy="2490772"/>
          </a:xfrm>
          <a:prstGeom prst="rect">
            <a:avLst/>
          </a:prstGeom>
        </p:spPr>
        <p:txBody>
          <a:bodyPr lIns="0" tIns="0" rIns="0" bIns="0" rtlCol="0" anchor="t">
            <a:spAutoFit/>
          </a:bodyPr>
          <a:lstStyle/>
          <a:p>
            <a:pPr algn="ctr">
              <a:lnSpc>
                <a:spcPts val="3944"/>
              </a:lnSpc>
              <a:spcBef>
                <a:spcPct val="0"/>
              </a:spcBef>
            </a:pPr>
            <a:r>
              <a:rPr lang="tr-TR" sz="2817" b="1" dirty="0">
                <a:solidFill>
                  <a:srgbClr val="9D4F1A"/>
                </a:solidFill>
                <a:latin typeface="Poppins Bold"/>
                <a:ea typeface="Poppins Bold"/>
                <a:cs typeface="Poppins Bold"/>
                <a:sym typeface="Poppins Bold"/>
              </a:rPr>
              <a:t>IFLA </a:t>
            </a:r>
            <a:r>
              <a:rPr lang="en-US" sz="2817" b="1" dirty="0">
                <a:solidFill>
                  <a:srgbClr val="9D4F1A"/>
                </a:solidFill>
                <a:latin typeface="Poppins Bold"/>
                <a:ea typeface="Poppins Bold"/>
                <a:cs typeface="Poppins Bold"/>
                <a:sym typeface="Poppins Bold"/>
              </a:rPr>
              <a:t>RSCVD - TALARIA </a:t>
            </a:r>
            <a:r>
              <a:rPr lang="en-US" sz="2817" b="1" dirty="0" err="1">
                <a:solidFill>
                  <a:srgbClr val="9D4F1A"/>
                </a:solidFill>
                <a:latin typeface="Poppins Bold"/>
                <a:ea typeface="Poppins Bold"/>
                <a:cs typeface="Poppins Bold"/>
                <a:sym typeface="Poppins Bold"/>
              </a:rPr>
              <a:t>Platformunun</a:t>
            </a:r>
            <a:r>
              <a:rPr lang="en-US" sz="2817" b="1" dirty="0">
                <a:solidFill>
                  <a:srgbClr val="9D4F1A"/>
                </a:solidFill>
                <a:latin typeface="Poppins Bold"/>
                <a:ea typeface="Poppins Bold"/>
                <a:cs typeface="Poppins Bold"/>
                <a:sym typeface="Poppins Bold"/>
              </a:rPr>
              <a:t> </a:t>
            </a:r>
            <a:r>
              <a:rPr lang="en-US" sz="2817" b="1" dirty="0" err="1">
                <a:solidFill>
                  <a:srgbClr val="9D4F1A"/>
                </a:solidFill>
                <a:latin typeface="Poppins Bold"/>
                <a:ea typeface="Poppins Bold"/>
                <a:cs typeface="Poppins Bold"/>
                <a:sym typeface="Poppins Bold"/>
              </a:rPr>
              <a:t>Türkçeleştirilmesi</a:t>
            </a:r>
            <a:r>
              <a:rPr lang="en-US" sz="2817" b="1" dirty="0">
                <a:solidFill>
                  <a:srgbClr val="9D4F1A"/>
                </a:solidFill>
                <a:latin typeface="Poppins Bold"/>
                <a:ea typeface="Poppins Bold"/>
                <a:cs typeface="Poppins Bold"/>
                <a:sym typeface="Poppins Bold"/>
              </a:rPr>
              <a:t> MEF </a:t>
            </a:r>
            <a:r>
              <a:rPr lang="en-US" sz="2817" b="1" dirty="0" err="1">
                <a:solidFill>
                  <a:srgbClr val="9D4F1A"/>
                </a:solidFill>
                <a:latin typeface="Poppins Bold"/>
                <a:ea typeface="Poppins Bold"/>
                <a:cs typeface="Poppins Bold"/>
                <a:sym typeface="Poppins Bold"/>
              </a:rPr>
              <a:t>Kütüphanesi</a:t>
            </a:r>
            <a:r>
              <a:rPr lang="en-US" sz="2817" b="1" dirty="0">
                <a:solidFill>
                  <a:srgbClr val="9D4F1A"/>
                </a:solidFill>
                <a:latin typeface="Poppins Bold"/>
                <a:ea typeface="Poppins Bold"/>
                <a:cs typeface="Poppins Bold"/>
                <a:sym typeface="Poppins Bold"/>
              </a:rPr>
              <a:t> </a:t>
            </a:r>
            <a:r>
              <a:rPr lang="en-US" sz="2817" b="1" dirty="0" err="1">
                <a:solidFill>
                  <a:srgbClr val="9D4F1A"/>
                </a:solidFill>
                <a:latin typeface="Poppins Bold"/>
                <a:ea typeface="Poppins Bold"/>
                <a:cs typeface="Poppins Bold"/>
                <a:sym typeface="Poppins Bold"/>
              </a:rPr>
              <a:t>tarafından</a:t>
            </a:r>
            <a:r>
              <a:rPr lang="en-US" sz="2817" b="1" dirty="0">
                <a:solidFill>
                  <a:srgbClr val="9D4F1A"/>
                </a:solidFill>
                <a:latin typeface="Poppins Bold"/>
                <a:ea typeface="Poppins Bold"/>
                <a:cs typeface="Poppins Bold"/>
                <a:sym typeface="Poppins Bold"/>
              </a:rPr>
              <a:t> </a:t>
            </a:r>
            <a:r>
              <a:rPr lang="en-US" sz="2817" b="1" dirty="0" err="1">
                <a:solidFill>
                  <a:srgbClr val="9D4F1A"/>
                </a:solidFill>
                <a:latin typeface="Poppins Bold"/>
                <a:ea typeface="Poppins Bold"/>
                <a:cs typeface="Poppins Bold"/>
                <a:sym typeface="Poppins Bold"/>
              </a:rPr>
              <a:t>gerçekleştirilmiştir</a:t>
            </a:r>
            <a:endParaRPr lang="en-US" sz="2817" b="1" dirty="0">
              <a:solidFill>
                <a:srgbClr val="9D4F1A"/>
              </a:solidFill>
              <a:latin typeface="Poppins Bold"/>
              <a:ea typeface="Poppins Bold"/>
              <a:cs typeface="Poppins Bold"/>
              <a:sym typeface="Poppins Bold"/>
            </a:endParaRPr>
          </a:p>
        </p:txBody>
      </p:sp>
      <p:sp>
        <p:nvSpPr>
          <p:cNvPr id="11" name="TextBox 11"/>
          <p:cNvSpPr txBox="1"/>
          <p:nvPr/>
        </p:nvSpPr>
        <p:spPr>
          <a:xfrm>
            <a:off x="947008" y="4654063"/>
            <a:ext cx="4129250" cy="1177264"/>
          </a:xfrm>
          <a:prstGeom prst="rect">
            <a:avLst/>
          </a:prstGeom>
        </p:spPr>
        <p:txBody>
          <a:bodyPr lIns="0" tIns="0" rIns="0" bIns="0" rtlCol="0" anchor="t">
            <a:spAutoFit/>
          </a:bodyPr>
          <a:lstStyle/>
          <a:p>
            <a:pPr algn="ctr">
              <a:lnSpc>
                <a:spcPts val="9660"/>
              </a:lnSpc>
              <a:spcBef>
                <a:spcPct val="0"/>
              </a:spcBef>
            </a:pPr>
            <a:r>
              <a:rPr lang="en-US" sz="6900">
                <a:solidFill>
                  <a:srgbClr val="9D4F1A"/>
                </a:solidFill>
                <a:latin typeface="Paytone One"/>
                <a:ea typeface="Paytone One"/>
                <a:cs typeface="Paytone One"/>
                <a:sym typeface="Paytone One"/>
              </a:rPr>
              <a:t>230</a:t>
            </a:r>
          </a:p>
        </p:txBody>
      </p:sp>
      <p:sp>
        <p:nvSpPr>
          <p:cNvPr id="12" name="TextBox 12"/>
          <p:cNvSpPr txBox="1"/>
          <p:nvPr/>
        </p:nvSpPr>
        <p:spPr>
          <a:xfrm>
            <a:off x="5455264" y="5630956"/>
            <a:ext cx="2158757" cy="1178498"/>
          </a:xfrm>
          <a:prstGeom prst="rect">
            <a:avLst/>
          </a:prstGeom>
        </p:spPr>
        <p:txBody>
          <a:bodyPr lIns="0" tIns="0" rIns="0" bIns="0" rtlCol="0" anchor="t">
            <a:spAutoFit/>
          </a:bodyPr>
          <a:lstStyle/>
          <a:p>
            <a:pPr algn="ctr">
              <a:lnSpc>
                <a:spcPts val="9625"/>
              </a:lnSpc>
              <a:spcBef>
                <a:spcPct val="0"/>
              </a:spcBef>
            </a:pPr>
            <a:r>
              <a:rPr lang="en-US" sz="6875">
                <a:solidFill>
                  <a:srgbClr val="9D4F1A"/>
                </a:solidFill>
                <a:latin typeface="Paytone One"/>
                <a:ea typeface="Paytone One"/>
                <a:cs typeface="Paytone One"/>
                <a:sym typeface="Paytone One"/>
              </a:rPr>
              <a:t>20</a:t>
            </a:r>
          </a:p>
        </p:txBody>
      </p:sp>
      <p:sp>
        <p:nvSpPr>
          <p:cNvPr id="13" name="Freeform 13"/>
          <p:cNvSpPr/>
          <p:nvPr/>
        </p:nvSpPr>
        <p:spPr>
          <a:xfrm>
            <a:off x="14833523" y="9078777"/>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11"/>
            <a:stretch>
              <a:fillRect/>
            </a:stretch>
          </a:blipFill>
        </p:spPr>
        <p:txBody>
          <a:bodyPr/>
          <a:lstStyle/>
          <a:p>
            <a:endParaRPr lang="tr-TR"/>
          </a:p>
        </p:txBody>
      </p:sp>
      <p:sp>
        <p:nvSpPr>
          <p:cNvPr id="14" name="Freeform 14"/>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12"/>
            <a:stretch>
              <a:fillRect/>
            </a:stretch>
          </a:blipFill>
        </p:spPr>
        <p:txBody>
          <a:bodyPr/>
          <a:lstStyle/>
          <a:p>
            <a:endParaRPr lang="tr-TR"/>
          </a:p>
        </p:txBody>
      </p:sp>
      <p:sp>
        <p:nvSpPr>
          <p:cNvPr id="15" name="TextBox 15"/>
          <p:cNvSpPr txBox="1"/>
          <p:nvPr/>
        </p:nvSpPr>
        <p:spPr>
          <a:xfrm>
            <a:off x="614515" y="7756487"/>
            <a:ext cx="4222013" cy="1172734"/>
          </a:xfrm>
          <a:prstGeom prst="rect">
            <a:avLst/>
          </a:prstGeom>
        </p:spPr>
        <p:txBody>
          <a:bodyPr lIns="0" tIns="0" rIns="0" bIns="0" rtlCol="0" anchor="t">
            <a:spAutoFit/>
          </a:bodyPr>
          <a:lstStyle/>
          <a:p>
            <a:pPr algn="ctr">
              <a:lnSpc>
                <a:spcPts val="3086"/>
              </a:lnSpc>
              <a:spcBef>
                <a:spcPct val="0"/>
              </a:spcBef>
            </a:pPr>
            <a:r>
              <a:rPr lang="en-US" sz="2204" b="1">
                <a:solidFill>
                  <a:srgbClr val="4765B9"/>
                </a:solidFill>
                <a:latin typeface="Poppins Bold"/>
                <a:ea typeface="Poppins Bold"/>
                <a:cs typeface="Poppins Bold"/>
                <a:sym typeface="Poppins Bold"/>
              </a:rPr>
              <a:t>Dünya genelinde  TALARIA kullanan Üniversite Kütüphaneleri </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EEDAA"/>
        </a:solidFill>
        <a:effectLst/>
      </p:bgPr>
    </p:bg>
    <p:spTree>
      <p:nvGrpSpPr>
        <p:cNvPr id="1" name=""/>
        <p:cNvGrpSpPr/>
        <p:nvPr/>
      </p:nvGrpSpPr>
      <p:grpSpPr>
        <a:xfrm>
          <a:off x="0" y="0"/>
          <a:ext cx="0" cy="0"/>
          <a:chOff x="0" y="0"/>
          <a:chExt cx="0" cy="0"/>
        </a:xfrm>
      </p:grpSpPr>
      <p:sp>
        <p:nvSpPr>
          <p:cNvPr id="2" name="TextBox 2"/>
          <p:cNvSpPr txBox="1"/>
          <p:nvPr/>
        </p:nvSpPr>
        <p:spPr>
          <a:xfrm>
            <a:off x="1298197" y="721391"/>
            <a:ext cx="12901579" cy="1578612"/>
          </a:xfrm>
          <a:prstGeom prst="rect">
            <a:avLst/>
          </a:prstGeom>
        </p:spPr>
        <p:txBody>
          <a:bodyPr lIns="0" tIns="0" rIns="0" bIns="0" rtlCol="0" anchor="t">
            <a:spAutoFit/>
          </a:bodyPr>
          <a:lstStyle/>
          <a:p>
            <a:pPr algn="l">
              <a:lnSpc>
                <a:spcPts val="6364"/>
              </a:lnSpc>
            </a:pPr>
            <a:r>
              <a:rPr lang="en-US" sz="4546">
                <a:solidFill>
                  <a:srgbClr val="4765B9"/>
                </a:solidFill>
                <a:latin typeface="Paytone One"/>
                <a:ea typeface="Paytone One"/>
                <a:cs typeface="Paytone One"/>
                <a:sym typeface="Paytone One"/>
              </a:rPr>
              <a:t>IFLA RSCVD-TALARIA</a:t>
            </a:r>
          </a:p>
          <a:p>
            <a:pPr algn="l">
              <a:lnSpc>
                <a:spcPts val="6364"/>
              </a:lnSpc>
              <a:spcBef>
                <a:spcPct val="0"/>
              </a:spcBef>
            </a:pPr>
            <a:r>
              <a:rPr lang="en-US" sz="4546">
                <a:solidFill>
                  <a:srgbClr val="4765B9"/>
                </a:solidFill>
                <a:latin typeface="Paytone One"/>
                <a:ea typeface="Paytone One"/>
                <a:cs typeface="Paytone One"/>
                <a:sym typeface="Paytone One"/>
              </a:rPr>
              <a:t>Kullanan Üniversite Kütüphaneleri</a:t>
            </a:r>
          </a:p>
        </p:txBody>
      </p:sp>
      <p:sp>
        <p:nvSpPr>
          <p:cNvPr id="3" name="Freeform 3"/>
          <p:cNvSpPr/>
          <p:nvPr/>
        </p:nvSpPr>
        <p:spPr>
          <a:xfrm rot="-7483148">
            <a:off x="-1031816" y="-2057400"/>
            <a:ext cx="3174445" cy="4114800"/>
          </a:xfrm>
          <a:custGeom>
            <a:avLst/>
            <a:gdLst/>
            <a:ahLst/>
            <a:cxnLst/>
            <a:rect l="l" t="t" r="r" b="b"/>
            <a:pathLst>
              <a:path w="3174445" h="4114800">
                <a:moveTo>
                  <a:pt x="0" y="0"/>
                </a:moveTo>
                <a:lnTo>
                  <a:pt x="3174446" y="0"/>
                </a:lnTo>
                <a:lnTo>
                  <a:pt x="3174446"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tr-TR"/>
          </a:p>
        </p:txBody>
      </p:sp>
      <p:sp>
        <p:nvSpPr>
          <p:cNvPr id="4" name="Freeform 4"/>
          <p:cNvSpPr/>
          <p:nvPr/>
        </p:nvSpPr>
        <p:spPr>
          <a:xfrm rot="-6001753">
            <a:off x="15302905" y="7200900"/>
            <a:ext cx="3174445" cy="4114800"/>
          </a:xfrm>
          <a:custGeom>
            <a:avLst/>
            <a:gdLst/>
            <a:ahLst/>
            <a:cxnLst/>
            <a:rect l="l" t="t" r="r" b="b"/>
            <a:pathLst>
              <a:path w="3174445" h="4114800">
                <a:moveTo>
                  <a:pt x="0" y="0"/>
                </a:moveTo>
                <a:lnTo>
                  <a:pt x="3174445" y="0"/>
                </a:lnTo>
                <a:lnTo>
                  <a:pt x="3174445"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5" name="Freeform 5"/>
          <p:cNvSpPr/>
          <p:nvPr/>
        </p:nvSpPr>
        <p:spPr>
          <a:xfrm rot="-776638" flipH="1">
            <a:off x="14575962" y="-81453"/>
            <a:ext cx="3123724" cy="3713193"/>
          </a:xfrm>
          <a:custGeom>
            <a:avLst/>
            <a:gdLst/>
            <a:ahLst/>
            <a:cxnLst/>
            <a:rect l="l" t="t" r="r" b="b"/>
            <a:pathLst>
              <a:path w="3123724" h="3713193">
                <a:moveTo>
                  <a:pt x="3123723" y="0"/>
                </a:moveTo>
                <a:lnTo>
                  <a:pt x="0" y="0"/>
                </a:lnTo>
                <a:lnTo>
                  <a:pt x="0" y="3713193"/>
                </a:lnTo>
                <a:lnTo>
                  <a:pt x="3123723" y="3713193"/>
                </a:lnTo>
                <a:lnTo>
                  <a:pt x="3123723" y="0"/>
                </a:lnTo>
                <a:close/>
              </a:path>
            </a:pathLst>
          </a:custGeom>
          <a:blipFill>
            <a:blip r:embed="rId7"/>
            <a:stretch>
              <a:fillRect/>
            </a:stretch>
          </a:blipFill>
        </p:spPr>
        <p:txBody>
          <a:bodyPr/>
          <a:lstStyle/>
          <a:p>
            <a:endParaRPr lang="tr-TR"/>
          </a:p>
        </p:txBody>
      </p:sp>
      <p:pic>
        <p:nvPicPr>
          <p:cNvPr id="6" name="Picture 6"/>
          <p:cNvPicPr>
            <a:picLocks noChangeAspect="1"/>
          </p:cNvPicPr>
          <p:nvPr/>
        </p:nvPicPr>
        <p:blipFill>
          <a:blip r:embed="rId8"/>
          <a:srcRect/>
          <a:stretch>
            <a:fillRect/>
          </a:stretch>
        </p:blipFill>
        <p:spPr>
          <a:xfrm>
            <a:off x="7094802" y="3038459"/>
            <a:ext cx="10164498" cy="7521729"/>
          </a:xfrm>
          <a:prstGeom prst="rect">
            <a:avLst/>
          </a:prstGeom>
        </p:spPr>
      </p:pic>
      <p:sp>
        <p:nvSpPr>
          <p:cNvPr id="7" name="TextBox 7"/>
          <p:cNvSpPr txBox="1"/>
          <p:nvPr/>
        </p:nvSpPr>
        <p:spPr>
          <a:xfrm>
            <a:off x="9144000" y="4395689"/>
            <a:ext cx="6419369" cy="4802030"/>
          </a:xfrm>
          <a:prstGeom prst="rect">
            <a:avLst/>
          </a:prstGeom>
        </p:spPr>
        <p:txBody>
          <a:bodyPr lIns="0" tIns="0" rIns="0" bIns="0" rtlCol="0" anchor="t">
            <a:spAutoFit/>
          </a:bodyPr>
          <a:lstStyle/>
          <a:p>
            <a:pPr marL="503777" lvl="1" indent="-251888" algn="l">
              <a:lnSpc>
                <a:spcPts val="3266"/>
              </a:lnSpc>
              <a:buFont typeface="Arial"/>
              <a:buChar char="•"/>
            </a:pPr>
            <a:r>
              <a:rPr lang="en-US" sz="2333">
                <a:solidFill>
                  <a:srgbClr val="000000"/>
                </a:solidFill>
                <a:latin typeface="Poppins"/>
                <a:ea typeface="Poppins"/>
                <a:cs typeface="Poppins"/>
                <a:sym typeface="Poppins"/>
              </a:rPr>
              <a:t>Işık Üniversitesi Bilgi Merkezi</a:t>
            </a:r>
          </a:p>
          <a:p>
            <a:pPr marL="503777" lvl="1" indent="-251888" algn="l">
              <a:lnSpc>
                <a:spcPts val="3266"/>
              </a:lnSpc>
              <a:buFont typeface="Arial"/>
              <a:buChar char="•"/>
            </a:pPr>
            <a:r>
              <a:rPr lang="en-US" sz="2333">
                <a:solidFill>
                  <a:srgbClr val="000000"/>
                </a:solidFill>
                <a:latin typeface="Poppins"/>
                <a:ea typeface="Poppins"/>
                <a:cs typeface="Poppins"/>
                <a:sym typeface="Poppins"/>
              </a:rPr>
              <a:t>İstanbul Ticaret Üniversitesi Kütüphanesi</a:t>
            </a:r>
          </a:p>
          <a:p>
            <a:pPr marL="503777" lvl="1" indent="-251888" algn="l">
              <a:lnSpc>
                <a:spcPts val="3266"/>
              </a:lnSpc>
              <a:buFont typeface="Arial"/>
              <a:buChar char="•"/>
            </a:pPr>
            <a:r>
              <a:rPr lang="en-US" sz="2333">
                <a:solidFill>
                  <a:srgbClr val="000000"/>
                </a:solidFill>
                <a:latin typeface="Poppins"/>
                <a:ea typeface="Poppins"/>
                <a:cs typeface="Poppins"/>
                <a:sym typeface="Poppins"/>
              </a:rPr>
              <a:t>İzmir Kavram Meslek Yüksekokulu Kütüphanesi</a:t>
            </a:r>
          </a:p>
          <a:p>
            <a:pPr marL="503777" lvl="1" indent="-251888" algn="l">
              <a:lnSpc>
                <a:spcPts val="3266"/>
              </a:lnSpc>
              <a:buFont typeface="Arial"/>
              <a:buChar char="•"/>
            </a:pPr>
            <a:r>
              <a:rPr lang="en-US" sz="2333">
                <a:solidFill>
                  <a:srgbClr val="000000"/>
                </a:solidFill>
                <a:latin typeface="Poppins"/>
                <a:ea typeface="Poppins"/>
                <a:cs typeface="Poppins"/>
                <a:sym typeface="Poppins"/>
              </a:rPr>
              <a:t>Koç Üniversitesi Suna Kıraç Kütüphanesi</a:t>
            </a:r>
          </a:p>
          <a:p>
            <a:pPr marL="503777" lvl="1" indent="-251888" algn="l">
              <a:lnSpc>
                <a:spcPts val="3266"/>
              </a:lnSpc>
              <a:buFont typeface="Arial"/>
              <a:buChar char="•"/>
            </a:pPr>
            <a:r>
              <a:rPr lang="en-US" sz="2333">
                <a:solidFill>
                  <a:srgbClr val="000000"/>
                </a:solidFill>
                <a:latin typeface="Poppins"/>
                <a:ea typeface="Poppins"/>
                <a:cs typeface="Poppins"/>
                <a:sym typeface="Poppins"/>
              </a:rPr>
              <a:t>MEF Üniversitesi</a:t>
            </a:r>
          </a:p>
          <a:p>
            <a:pPr marL="503777" lvl="1" indent="-251888" algn="l">
              <a:lnSpc>
                <a:spcPts val="3266"/>
              </a:lnSpc>
              <a:buFont typeface="Arial"/>
              <a:buChar char="•"/>
            </a:pPr>
            <a:r>
              <a:rPr lang="en-US" sz="2333">
                <a:solidFill>
                  <a:srgbClr val="000000"/>
                </a:solidFill>
                <a:latin typeface="Poppins"/>
                <a:ea typeface="Poppins"/>
                <a:cs typeface="Poppins"/>
                <a:sym typeface="Poppins"/>
              </a:rPr>
              <a:t>Ondokuz Mayıs Üniversitesi Kütüphanesi</a:t>
            </a:r>
          </a:p>
          <a:p>
            <a:pPr marL="503777" lvl="1" indent="-251888" algn="l">
              <a:lnSpc>
                <a:spcPts val="3266"/>
              </a:lnSpc>
              <a:buFont typeface="Arial"/>
              <a:buChar char="•"/>
            </a:pPr>
            <a:r>
              <a:rPr lang="en-US" sz="2333">
                <a:solidFill>
                  <a:srgbClr val="000000"/>
                </a:solidFill>
                <a:latin typeface="Poppins"/>
                <a:ea typeface="Poppins"/>
                <a:cs typeface="Poppins"/>
                <a:sym typeface="Poppins"/>
              </a:rPr>
              <a:t>Özyeğin Üniversitesi</a:t>
            </a:r>
          </a:p>
          <a:p>
            <a:pPr marL="503777" lvl="1" indent="-251888" algn="l">
              <a:lnSpc>
                <a:spcPts val="3266"/>
              </a:lnSpc>
              <a:buFont typeface="Arial"/>
              <a:buChar char="•"/>
            </a:pPr>
            <a:r>
              <a:rPr lang="en-US" sz="2333">
                <a:solidFill>
                  <a:srgbClr val="000000"/>
                </a:solidFill>
                <a:latin typeface="Poppins"/>
                <a:ea typeface="Poppins"/>
                <a:cs typeface="Poppins"/>
                <a:sym typeface="Poppins"/>
              </a:rPr>
              <a:t>Sabancı Üniversitesi Bilgi Merkezi</a:t>
            </a:r>
          </a:p>
          <a:p>
            <a:pPr marL="503777" lvl="1" indent="-251888" algn="l">
              <a:lnSpc>
                <a:spcPts val="3266"/>
              </a:lnSpc>
              <a:buFont typeface="Arial"/>
              <a:buChar char="•"/>
            </a:pPr>
            <a:r>
              <a:rPr lang="en-US" sz="2333">
                <a:solidFill>
                  <a:srgbClr val="000000"/>
                </a:solidFill>
                <a:latin typeface="Poppins"/>
                <a:ea typeface="Poppins"/>
                <a:cs typeface="Poppins"/>
                <a:sym typeface="Poppins"/>
              </a:rPr>
              <a:t>Yıldız Teknik Üniversitesi Kütüphanesi</a:t>
            </a:r>
          </a:p>
          <a:p>
            <a:pPr algn="l">
              <a:lnSpc>
                <a:spcPts val="2517"/>
              </a:lnSpc>
              <a:spcBef>
                <a:spcPct val="0"/>
              </a:spcBef>
            </a:pPr>
            <a:endParaRPr lang="en-US" sz="2333">
              <a:solidFill>
                <a:srgbClr val="000000"/>
              </a:solidFill>
              <a:latin typeface="Poppins"/>
              <a:ea typeface="Poppins"/>
              <a:cs typeface="Poppins"/>
              <a:sym typeface="Poppins"/>
            </a:endParaRPr>
          </a:p>
        </p:txBody>
      </p:sp>
      <p:pic>
        <p:nvPicPr>
          <p:cNvPr id="8" name="Picture 8"/>
          <p:cNvPicPr>
            <a:picLocks noChangeAspect="1"/>
          </p:cNvPicPr>
          <p:nvPr/>
        </p:nvPicPr>
        <p:blipFill>
          <a:blip r:embed="rId9"/>
          <a:srcRect/>
          <a:stretch>
            <a:fillRect/>
          </a:stretch>
        </p:blipFill>
        <p:spPr>
          <a:xfrm>
            <a:off x="692152" y="2300003"/>
            <a:ext cx="8451848" cy="7986997"/>
          </a:xfrm>
          <a:prstGeom prst="rect">
            <a:avLst/>
          </a:prstGeom>
        </p:spPr>
      </p:pic>
      <p:sp>
        <p:nvSpPr>
          <p:cNvPr id="9" name="TextBox 9"/>
          <p:cNvSpPr txBox="1"/>
          <p:nvPr/>
        </p:nvSpPr>
        <p:spPr>
          <a:xfrm>
            <a:off x="2209723" y="4149308"/>
            <a:ext cx="5793408" cy="5285268"/>
          </a:xfrm>
          <a:prstGeom prst="rect">
            <a:avLst/>
          </a:prstGeom>
        </p:spPr>
        <p:txBody>
          <a:bodyPr lIns="0" tIns="0" rIns="0" bIns="0" rtlCol="0" anchor="t">
            <a:spAutoFit/>
          </a:bodyPr>
          <a:lstStyle/>
          <a:p>
            <a:pPr marL="471849" lvl="1" indent="-235925" algn="l">
              <a:lnSpc>
                <a:spcPts val="3059"/>
              </a:lnSpc>
              <a:buFont typeface="Arial"/>
              <a:buChar char="•"/>
            </a:pPr>
            <a:r>
              <a:rPr lang="en-US" sz="2185">
                <a:solidFill>
                  <a:srgbClr val="000000"/>
                </a:solidFill>
                <a:latin typeface="Poppins"/>
                <a:ea typeface="Poppins"/>
                <a:cs typeface="Poppins"/>
                <a:sym typeface="Poppins"/>
              </a:rPr>
              <a:t>Akdeniz Üniversitesi Kütüphanesi</a:t>
            </a:r>
          </a:p>
          <a:p>
            <a:pPr marL="471849" lvl="1" indent="-235925" algn="l">
              <a:lnSpc>
                <a:spcPts val="3059"/>
              </a:lnSpc>
              <a:buFont typeface="Arial"/>
              <a:buChar char="•"/>
            </a:pPr>
            <a:r>
              <a:rPr lang="en-US" sz="2185">
                <a:solidFill>
                  <a:srgbClr val="000000"/>
                </a:solidFill>
                <a:latin typeface="Poppins"/>
                <a:ea typeface="Poppins"/>
                <a:cs typeface="Poppins"/>
                <a:sym typeface="Poppins"/>
              </a:rPr>
              <a:t>Altınbaş Üniversitesi Kütüphanesi</a:t>
            </a:r>
          </a:p>
          <a:p>
            <a:pPr marL="471849" lvl="1" indent="-235925" algn="l">
              <a:lnSpc>
                <a:spcPts val="3059"/>
              </a:lnSpc>
              <a:buFont typeface="Arial"/>
              <a:buChar char="•"/>
            </a:pPr>
            <a:r>
              <a:rPr lang="en-US" sz="2185">
                <a:solidFill>
                  <a:srgbClr val="000000"/>
                </a:solidFill>
                <a:latin typeface="Poppins"/>
                <a:ea typeface="Poppins"/>
                <a:cs typeface="Poppins"/>
                <a:sym typeface="Poppins"/>
              </a:rPr>
              <a:t>Atılım Üniversitesi Kütüphanesi</a:t>
            </a:r>
          </a:p>
          <a:p>
            <a:pPr marL="471849" lvl="1" indent="-235925" algn="l">
              <a:lnSpc>
                <a:spcPts val="3059"/>
              </a:lnSpc>
              <a:buFont typeface="Arial"/>
              <a:buChar char="•"/>
            </a:pPr>
            <a:r>
              <a:rPr lang="en-US" sz="2185">
                <a:solidFill>
                  <a:srgbClr val="000000"/>
                </a:solidFill>
                <a:latin typeface="Poppins"/>
                <a:ea typeface="Poppins"/>
                <a:cs typeface="Poppins"/>
                <a:sym typeface="Poppins"/>
              </a:rPr>
              <a:t>Bahçeşehir Üniversitesi Kütüphanesi</a:t>
            </a:r>
          </a:p>
          <a:p>
            <a:pPr marL="471849" lvl="1" indent="-235925" algn="l">
              <a:lnSpc>
                <a:spcPts val="3059"/>
              </a:lnSpc>
              <a:buFont typeface="Arial"/>
              <a:buChar char="•"/>
            </a:pPr>
            <a:r>
              <a:rPr lang="en-US" sz="2185">
                <a:solidFill>
                  <a:srgbClr val="000000"/>
                </a:solidFill>
                <a:latin typeface="Poppins"/>
                <a:ea typeface="Poppins"/>
                <a:cs typeface="Poppins"/>
                <a:sym typeface="Poppins"/>
              </a:rPr>
              <a:t>Bilkent Üniversitesi Kütüphanesi</a:t>
            </a:r>
          </a:p>
          <a:p>
            <a:pPr marL="471849" lvl="1" indent="-235925" algn="l">
              <a:lnSpc>
                <a:spcPts val="3059"/>
              </a:lnSpc>
              <a:buFont typeface="Arial"/>
              <a:buChar char="•"/>
            </a:pPr>
            <a:r>
              <a:rPr lang="en-US" sz="2185">
                <a:solidFill>
                  <a:srgbClr val="000000"/>
                </a:solidFill>
                <a:latin typeface="Poppins"/>
                <a:ea typeface="Poppins"/>
                <a:cs typeface="Poppins"/>
                <a:sym typeface="Poppins"/>
              </a:rPr>
              <a:t>Boğaziçi Üniversitesi Kütüphanesi</a:t>
            </a:r>
          </a:p>
          <a:p>
            <a:pPr marL="471849" lvl="1" indent="-235925" algn="l">
              <a:lnSpc>
                <a:spcPts val="3059"/>
              </a:lnSpc>
              <a:buFont typeface="Arial"/>
              <a:buChar char="•"/>
            </a:pPr>
            <a:r>
              <a:rPr lang="en-US" sz="2185">
                <a:solidFill>
                  <a:srgbClr val="000000"/>
                </a:solidFill>
                <a:latin typeface="Poppins"/>
                <a:ea typeface="Poppins"/>
                <a:cs typeface="Poppins"/>
                <a:sym typeface="Poppins"/>
              </a:rPr>
              <a:t>Galatasaray Üniversitesi Suna Kıraç Kütüphanesi</a:t>
            </a:r>
          </a:p>
          <a:p>
            <a:pPr marL="471849" lvl="1" indent="-235925" algn="l">
              <a:lnSpc>
                <a:spcPts val="3059"/>
              </a:lnSpc>
              <a:buFont typeface="Arial"/>
              <a:buChar char="•"/>
            </a:pPr>
            <a:r>
              <a:rPr lang="en-US" sz="2185">
                <a:solidFill>
                  <a:srgbClr val="000000"/>
                </a:solidFill>
                <a:latin typeface="Poppins"/>
                <a:ea typeface="Poppins"/>
                <a:cs typeface="Poppins"/>
                <a:sym typeface="Poppins"/>
              </a:rPr>
              <a:t>Hacettepe Üniversitesi Kütüphanesi</a:t>
            </a:r>
          </a:p>
          <a:p>
            <a:pPr marL="471849" lvl="1" indent="-235925" algn="l">
              <a:lnSpc>
                <a:spcPts val="3059"/>
              </a:lnSpc>
              <a:buFont typeface="Arial"/>
              <a:buChar char="•"/>
            </a:pPr>
            <a:r>
              <a:rPr lang="en-US" sz="2185">
                <a:solidFill>
                  <a:srgbClr val="000000"/>
                </a:solidFill>
                <a:latin typeface="Poppins"/>
                <a:ea typeface="Poppins"/>
                <a:cs typeface="Poppins"/>
                <a:sym typeface="Poppins"/>
              </a:rPr>
              <a:t>İstanbul Galata Üniversitesi</a:t>
            </a:r>
          </a:p>
          <a:p>
            <a:pPr marL="471849" lvl="1" indent="-235925" algn="l">
              <a:lnSpc>
                <a:spcPts val="3059"/>
              </a:lnSpc>
              <a:buFont typeface="Arial"/>
              <a:buChar char="•"/>
            </a:pPr>
            <a:r>
              <a:rPr lang="en-US" sz="2185">
                <a:solidFill>
                  <a:srgbClr val="000000"/>
                </a:solidFill>
                <a:latin typeface="Poppins"/>
                <a:ea typeface="Poppins"/>
                <a:cs typeface="Poppins"/>
                <a:sym typeface="Poppins"/>
              </a:rPr>
              <a:t>İbn Haldun Üniversitesi Kütüphanesi</a:t>
            </a:r>
          </a:p>
          <a:p>
            <a:pPr marL="471849" lvl="1" indent="-235925" algn="l">
              <a:lnSpc>
                <a:spcPts val="3059"/>
              </a:lnSpc>
              <a:buFont typeface="Arial"/>
              <a:buChar char="•"/>
            </a:pPr>
            <a:r>
              <a:rPr lang="en-US" sz="2185">
                <a:solidFill>
                  <a:srgbClr val="000000"/>
                </a:solidFill>
                <a:latin typeface="Poppins"/>
                <a:ea typeface="Poppins"/>
                <a:cs typeface="Poppins"/>
                <a:sym typeface="Poppins"/>
              </a:rPr>
              <a:t>İstanbul Sabahattin Zaim Üniversitesi Kütüphanesi</a:t>
            </a:r>
          </a:p>
          <a:p>
            <a:pPr algn="l">
              <a:lnSpc>
                <a:spcPts val="2470"/>
              </a:lnSpc>
              <a:spcBef>
                <a:spcPct val="0"/>
              </a:spcBef>
            </a:pPr>
            <a:endParaRPr lang="en-US" sz="2185">
              <a:solidFill>
                <a:srgbClr val="000000"/>
              </a:solidFill>
              <a:latin typeface="Poppins"/>
              <a:ea typeface="Poppins"/>
              <a:cs typeface="Poppins"/>
              <a:sym typeface="Poppins"/>
            </a:endParaRPr>
          </a:p>
        </p:txBody>
      </p:sp>
      <p:sp>
        <p:nvSpPr>
          <p:cNvPr id="10" name="Freeform 10"/>
          <p:cNvSpPr/>
          <p:nvPr/>
        </p:nvSpPr>
        <p:spPr>
          <a:xfrm>
            <a:off x="62544" y="9162821"/>
            <a:ext cx="1768929" cy="1124179"/>
          </a:xfrm>
          <a:custGeom>
            <a:avLst/>
            <a:gdLst/>
            <a:ahLst/>
            <a:cxnLst/>
            <a:rect l="l" t="t" r="r" b="b"/>
            <a:pathLst>
              <a:path w="1768929" h="1124179">
                <a:moveTo>
                  <a:pt x="0" y="0"/>
                </a:moveTo>
                <a:lnTo>
                  <a:pt x="1768929" y="0"/>
                </a:lnTo>
                <a:lnTo>
                  <a:pt x="1768929" y="1124179"/>
                </a:lnTo>
                <a:lnTo>
                  <a:pt x="0" y="1124179"/>
                </a:lnTo>
                <a:lnTo>
                  <a:pt x="0" y="0"/>
                </a:lnTo>
                <a:close/>
              </a:path>
            </a:pathLst>
          </a:custGeom>
          <a:blipFill>
            <a:blip r:embed="rId10"/>
            <a:stretch>
              <a:fillRect/>
            </a:stretch>
          </a:blipFill>
        </p:spPr>
        <p:txBody>
          <a:bodyPr/>
          <a:lstStyle/>
          <a:p>
            <a:endParaRPr lang="tr-TR"/>
          </a:p>
        </p:txBody>
      </p:sp>
      <p:sp>
        <p:nvSpPr>
          <p:cNvPr id="11" name="Freeform 11"/>
          <p:cNvSpPr/>
          <p:nvPr/>
        </p:nvSpPr>
        <p:spPr>
          <a:xfrm>
            <a:off x="15081321" y="9251934"/>
            <a:ext cx="3206679" cy="1033382"/>
          </a:xfrm>
          <a:custGeom>
            <a:avLst/>
            <a:gdLst/>
            <a:ahLst/>
            <a:cxnLst/>
            <a:rect l="l" t="t" r="r" b="b"/>
            <a:pathLst>
              <a:path w="3206679" h="1033382">
                <a:moveTo>
                  <a:pt x="0" y="0"/>
                </a:moveTo>
                <a:lnTo>
                  <a:pt x="3206679" y="0"/>
                </a:lnTo>
                <a:lnTo>
                  <a:pt x="3206679" y="1033382"/>
                </a:lnTo>
                <a:lnTo>
                  <a:pt x="0" y="1033382"/>
                </a:lnTo>
                <a:lnTo>
                  <a:pt x="0" y="0"/>
                </a:lnTo>
                <a:close/>
              </a:path>
            </a:pathLst>
          </a:custGeom>
          <a:blipFill>
            <a:blip r:embed="rId11"/>
            <a:stretch>
              <a:fillRect/>
            </a:stretch>
          </a:blipFill>
        </p:spPr>
        <p:txBody>
          <a:bodyPr/>
          <a:lstStyle/>
          <a:p>
            <a:endParaRPr lang="tr-T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3130</TotalTime>
  <Words>692</Words>
  <Application>Microsoft Office PowerPoint</Application>
  <PresentationFormat>Özel</PresentationFormat>
  <Paragraphs>175</Paragraphs>
  <Slides>29</Slides>
  <Notes>29</Notes>
  <HiddenSlides>0</HiddenSlides>
  <MMClips>1</MMClips>
  <ScaleCrop>false</ScaleCrop>
  <HeadingPairs>
    <vt:vector size="6" baseType="variant">
      <vt:variant>
        <vt:lpstr>Kullanılan Yazı Tipleri</vt:lpstr>
      </vt:variant>
      <vt:variant>
        <vt:i4>8</vt:i4>
      </vt:variant>
      <vt:variant>
        <vt:lpstr>Tema</vt:lpstr>
      </vt:variant>
      <vt:variant>
        <vt:i4>1</vt:i4>
      </vt:variant>
      <vt:variant>
        <vt:lpstr>Slayt Başlıkları</vt:lpstr>
      </vt:variant>
      <vt:variant>
        <vt:i4>29</vt:i4>
      </vt:variant>
    </vt:vector>
  </HeadingPairs>
  <TitlesOfParts>
    <vt:vector size="38" baseType="lpstr">
      <vt:lpstr>Aptos Display</vt:lpstr>
      <vt:lpstr>Poppins Semi-Bold</vt:lpstr>
      <vt:lpstr>Calibri</vt:lpstr>
      <vt:lpstr>Aptos</vt:lpstr>
      <vt:lpstr>Paytone One</vt:lpstr>
      <vt:lpstr>Poppins</vt:lpstr>
      <vt:lpstr>Poppins Bold</vt:lpstr>
      <vt:lpstr>Arial</vt:lpstr>
      <vt:lpstr>Office Teması</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Ulusal ve Uluslarasılaşmada Yeni Kaynak Paylaşım Yöntemi: Talaria</dc:title>
  <dc:creator>GAYE KOCATÜRK</dc:creator>
  <cp:lastModifiedBy>GAYE KOCATÜRK</cp:lastModifiedBy>
  <cp:revision>2</cp:revision>
  <dcterms:created xsi:type="dcterms:W3CDTF">2006-08-16T00:00:00Z</dcterms:created>
  <dcterms:modified xsi:type="dcterms:W3CDTF">2025-04-15T12:48:10Z</dcterms:modified>
  <dc:identifier>DAGhH5CTiII</dc:identifier>
</cp:coreProperties>
</file>